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56" r:id="rId3"/>
    <p:sldId id="257" r:id="rId4"/>
    <p:sldId id="258" r:id="rId5"/>
    <p:sldId id="268" r:id="rId6"/>
    <p:sldId id="260" r:id="rId7"/>
    <p:sldId id="266" r:id="rId8"/>
    <p:sldId id="269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F13FD22-517E-5945-911D-9589494466F0}"/>
    <pc:docChg chg="undo custSel addSld delSld modSld sldOrd modMainMaster">
      <pc:chgData name="Niloofar Hosseini" userId="eb3e3110-2622-43cd-88f0-a4c46bd91734" providerId="ADAL" clId="{AF13FD22-517E-5945-911D-9589494466F0}" dt="2024-05-22T14:21:46.760" v="465" actId="403"/>
      <pc:docMkLst>
        <pc:docMk/>
      </pc:docMkLst>
      <pc:sldChg chg="addSp delSp modSp mod setBg">
        <pc:chgData name="Niloofar Hosseini" userId="eb3e3110-2622-43cd-88f0-a4c46bd91734" providerId="ADAL" clId="{AF13FD22-517E-5945-911D-9589494466F0}" dt="2024-05-22T14:15:58.146" v="303" actId="20577"/>
        <pc:sldMkLst>
          <pc:docMk/>
          <pc:sldMk cId="1464978721" sldId="256"/>
        </pc:sldMkLst>
        <pc:spChg chg="add del mod">
          <ac:chgData name="Niloofar Hosseini" userId="eb3e3110-2622-43cd-88f0-a4c46bd91734" providerId="ADAL" clId="{AF13FD22-517E-5945-911D-9589494466F0}" dt="2024-05-22T14:12:31.021" v="37"/>
          <ac:spMkLst>
            <pc:docMk/>
            <pc:sldMk cId="1464978721" sldId="256"/>
            <ac:spMk id="2" creationId="{65CA70AD-10FD-5399-E71B-0FA22A5B314F}"/>
          </ac:spMkLst>
        </pc:spChg>
        <pc:spChg chg="add del mod">
          <ac:chgData name="Niloofar Hosseini" userId="eb3e3110-2622-43cd-88f0-a4c46bd91734" providerId="ADAL" clId="{AF13FD22-517E-5945-911D-9589494466F0}" dt="2024-05-22T14:13:16.812" v="105"/>
          <ac:spMkLst>
            <pc:docMk/>
            <pc:sldMk cId="1464978721" sldId="256"/>
            <ac:spMk id="3" creationId="{B6239DEC-EF3E-3121-744F-87FB671D305A}"/>
          </ac:spMkLst>
        </pc:spChg>
        <pc:spChg chg="mod">
          <ac:chgData name="Niloofar Hosseini" userId="eb3e3110-2622-43cd-88f0-a4c46bd91734" providerId="ADAL" clId="{AF13FD22-517E-5945-911D-9589494466F0}" dt="2024-05-22T14:15:58.146" v="303" actId="20577"/>
          <ac:spMkLst>
            <pc:docMk/>
            <pc:sldMk cId="1464978721" sldId="256"/>
            <ac:spMk id="4" creationId="{00000000-0000-0000-0000-000000000000}"/>
          </ac:spMkLst>
        </pc:spChg>
        <pc:spChg chg="add del mod">
          <ac:chgData name="Niloofar Hosseini" userId="eb3e3110-2622-43cd-88f0-a4c46bd91734" providerId="ADAL" clId="{AF13FD22-517E-5945-911D-9589494466F0}" dt="2024-05-22T14:13:14.520" v="103"/>
          <ac:spMkLst>
            <pc:docMk/>
            <pc:sldMk cId="1464978721" sldId="256"/>
            <ac:spMk id="6" creationId="{445F6A21-5953-9A1E-CB42-0B12D98E00AC}"/>
          </ac:spMkLst>
        </pc:spChg>
      </pc:sldChg>
      <pc:sldChg chg="modSp mod">
        <pc:chgData name="Niloofar Hosseini" userId="eb3e3110-2622-43cd-88f0-a4c46bd91734" providerId="ADAL" clId="{AF13FD22-517E-5945-911D-9589494466F0}" dt="2024-05-22T14:14:33.534" v="218" actId="20577"/>
        <pc:sldMkLst>
          <pc:docMk/>
          <pc:sldMk cId="2180160164" sldId="257"/>
        </pc:sldMkLst>
        <pc:spChg chg="mod">
          <ac:chgData name="Niloofar Hosseini" userId="eb3e3110-2622-43cd-88f0-a4c46bd91734" providerId="ADAL" clId="{AF13FD22-517E-5945-911D-9589494466F0}" dt="2024-05-22T14:14:33.534" v="218" actId="20577"/>
          <ac:spMkLst>
            <pc:docMk/>
            <pc:sldMk cId="2180160164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AF13FD22-517E-5945-911D-9589494466F0}" dt="2024-05-22T14:16:24.195" v="309" actId="403"/>
        <pc:sldMkLst>
          <pc:docMk/>
          <pc:sldMk cId="3244195908" sldId="258"/>
        </pc:sldMkLst>
        <pc:spChg chg="mod">
          <ac:chgData name="Niloofar Hosseini" userId="eb3e3110-2622-43cd-88f0-a4c46bd91734" providerId="ADAL" clId="{AF13FD22-517E-5945-911D-9589494466F0}" dt="2024-05-22T14:16:24.195" v="309" actId="403"/>
          <ac:spMkLst>
            <pc:docMk/>
            <pc:sldMk cId="3244195908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F13FD22-517E-5945-911D-9589494466F0}" dt="2024-05-22T14:18:51.954" v="310" actId="2696"/>
        <pc:sldMkLst>
          <pc:docMk/>
          <pc:sldMk cId="1014369426" sldId="259"/>
        </pc:sldMkLst>
      </pc:sldChg>
      <pc:sldChg chg="addSp delSp modSp mod">
        <pc:chgData name="Niloofar Hosseini" userId="eb3e3110-2622-43cd-88f0-a4c46bd91734" providerId="ADAL" clId="{AF13FD22-517E-5945-911D-9589494466F0}" dt="2024-05-22T14:21:33.199" v="455" actId="403"/>
        <pc:sldMkLst>
          <pc:docMk/>
          <pc:sldMk cId="114855887" sldId="260"/>
        </pc:sldMkLst>
        <pc:spChg chg="add del mod">
          <ac:chgData name="Niloofar Hosseini" userId="eb3e3110-2622-43cd-88f0-a4c46bd91734" providerId="ADAL" clId="{AF13FD22-517E-5945-911D-9589494466F0}" dt="2024-05-22T14:20:54.509" v="435"/>
          <ac:spMkLst>
            <pc:docMk/>
            <pc:sldMk cId="114855887" sldId="260"/>
            <ac:spMk id="2" creationId="{72318A06-75D9-5EAC-66E8-0C6A1FC76DA6}"/>
          </ac:spMkLst>
        </pc:spChg>
        <pc:spChg chg="mod">
          <ac:chgData name="Niloofar Hosseini" userId="eb3e3110-2622-43cd-88f0-a4c46bd91734" providerId="ADAL" clId="{AF13FD22-517E-5945-911D-9589494466F0}" dt="2024-05-22T14:21:33.199" v="455" actId="403"/>
          <ac:spMkLst>
            <pc:docMk/>
            <pc:sldMk cId="114855887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F13FD22-517E-5945-911D-9589494466F0}" dt="2024-05-22T14:21:12.870" v="442" actId="2696"/>
        <pc:sldMkLst>
          <pc:docMk/>
          <pc:sldMk cId="797334955" sldId="261"/>
        </pc:sldMkLst>
      </pc:sldChg>
      <pc:sldChg chg="del">
        <pc:chgData name="Niloofar Hosseini" userId="eb3e3110-2622-43cd-88f0-a4c46bd91734" providerId="ADAL" clId="{AF13FD22-517E-5945-911D-9589494466F0}" dt="2024-05-22T14:21:13.645" v="443" actId="2696"/>
        <pc:sldMkLst>
          <pc:docMk/>
          <pc:sldMk cId="1233938587" sldId="262"/>
        </pc:sldMkLst>
      </pc:sldChg>
      <pc:sldChg chg="setBg">
        <pc:chgData name="Niloofar Hosseini" userId="eb3e3110-2622-43cd-88f0-a4c46bd91734" providerId="ADAL" clId="{AF13FD22-517E-5945-911D-9589494466F0}" dt="2024-05-22T14:11:23.159" v="6"/>
        <pc:sldMkLst>
          <pc:docMk/>
          <pc:sldMk cId="1515172107" sldId="263"/>
        </pc:sldMkLst>
      </pc:sldChg>
      <pc:sldChg chg="setBg">
        <pc:chgData name="Niloofar Hosseini" userId="eb3e3110-2622-43cd-88f0-a4c46bd91734" providerId="ADAL" clId="{AF13FD22-517E-5945-911D-9589494466F0}" dt="2024-05-22T14:11:19.202" v="4"/>
        <pc:sldMkLst>
          <pc:docMk/>
          <pc:sldMk cId="2813827149" sldId="264"/>
        </pc:sldMkLst>
      </pc:sldChg>
      <pc:sldChg chg="add ord">
        <pc:chgData name="Niloofar Hosseini" userId="eb3e3110-2622-43cd-88f0-a4c46bd91734" providerId="ADAL" clId="{AF13FD22-517E-5945-911D-9589494466F0}" dt="2024-05-22T14:18:54.865" v="312" actId="20578"/>
        <pc:sldMkLst>
          <pc:docMk/>
          <pc:sldMk cId="131051268" sldId="265"/>
        </pc:sldMkLst>
      </pc:sldChg>
      <pc:sldChg chg="modSp add mod">
        <pc:chgData name="Niloofar Hosseini" userId="eb3e3110-2622-43cd-88f0-a4c46bd91734" providerId="ADAL" clId="{AF13FD22-517E-5945-911D-9589494466F0}" dt="2024-05-22T14:21:46.760" v="465" actId="403"/>
        <pc:sldMkLst>
          <pc:docMk/>
          <pc:sldMk cId="153883248" sldId="266"/>
        </pc:sldMkLst>
        <pc:spChg chg="mod">
          <ac:chgData name="Niloofar Hosseini" userId="eb3e3110-2622-43cd-88f0-a4c46bd91734" providerId="ADAL" clId="{AF13FD22-517E-5945-911D-9589494466F0}" dt="2024-05-22T14:21:46.760" v="465" actId="403"/>
          <ac:spMkLst>
            <pc:docMk/>
            <pc:sldMk cId="153883248" sldId="266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AF13FD22-517E-5945-911D-9589494466F0}" dt="2024-05-22T14:21:18.578" v="446" actId="20578"/>
        <pc:sldMkLst>
          <pc:docMk/>
          <pc:sldMk cId="371317024" sldId="267"/>
        </pc:sldMkLst>
      </pc:sldChg>
      <pc:sldMasterChg chg="setBg modSldLayout">
        <pc:chgData name="Niloofar Hosseini" userId="eb3e3110-2622-43cd-88f0-a4c46bd91734" providerId="ADAL" clId="{AF13FD22-517E-5945-911D-9589494466F0}" dt="2024-05-22T14:11:11.241" v="2"/>
        <pc:sldMasterMkLst>
          <pc:docMk/>
          <pc:sldMasterMk cId="1839378929" sldId="2147483648"/>
        </pc:sldMasterMkLst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3950548393" sldId="2147483649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2570299700" sldId="2147483650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2412381364" sldId="2147483651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4142972065" sldId="2147483652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414833550" sldId="2147483653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3574901036" sldId="2147483654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2624538584" sldId="2147483655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2839904321" sldId="2147483656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1987294385" sldId="2147483657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575711382" sldId="2147483658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238293930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1886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4347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593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3508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702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7782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93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6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784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43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9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A9A98-2D66-44D9-BE42-584878080930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84343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382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6149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چون روح تو از اعلا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بارد بر قلب من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آتش و حضور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گرداگرد جان من</a:t>
            </a:r>
          </a:p>
          <a:p>
            <a:pPr algn="ctr" rtl="1">
              <a:lnSpc>
                <a:spcPct val="15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4978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7395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دانم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حیاتم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در دست توست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خوانم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نجاتم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با فیض توست</a:t>
            </a:r>
          </a:p>
          <a:p>
            <a:pPr algn="ctr" rtl="1">
              <a:lnSpc>
                <a:spcPct val="150000"/>
              </a:lnSpc>
            </a:pPr>
            <a:r>
              <a:rPr lang="fa-IR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0160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1006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محبت و لطف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همواره در قلب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حضور گرم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سایبان این جان من</a:t>
            </a:r>
          </a:p>
          <a:p>
            <a:pPr algn="ctr" rtl="1">
              <a:lnSpc>
                <a:spcPct val="15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4195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7395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دانم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حیاتم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در دست توست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خوانم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نجاتم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با فیض توست</a:t>
            </a:r>
          </a:p>
          <a:p>
            <a:pPr algn="ctr" rtl="1">
              <a:lnSpc>
                <a:spcPct val="150000"/>
              </a:lnSpc>
            </a:pPr>
            <a:r>
              <a:rPr lang="fa-IR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763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1413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حضورت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هرجا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که خواهی می روم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آن مسح و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آتشت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پیغامت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را در روح اعلام کنم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855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3602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حضورت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هرجا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که خواهی می روم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آن مسح و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قدرتت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پیغامت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را در روح اعلام کنم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883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7395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دانم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حیاتم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در دست توست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خوانم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نجاتم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با فیض توست</a:t>
            </a:r>
          </a:p>
          <a:p>
            <a:pPr algn="ctr" rtl="1">
              <a:lnSpc>
                <a:spcPct val="150000"/>
              </a:lnSpc>
            </a:pPr>
            <a:r>
              <a:rPr lang="fa-IR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6560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5172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123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6</cp:revision>
  <dcterms:created xsi:type="dcterms:W3CDTF">2019-08-29T23:27:07Z</dcterms:created>
  <dcterms:modified xsi:type="dcterms:W3CDTF">2025-04-28T09:35:32Z</dcterms:modified>
</cp:coreProperties>
</file>