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5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2431B59-BCC5-BA47-9F97-2B69475BE5F4}"/>
    <pc:docChg chg="undo custSel modSld modMainMaster">
      <pc:chgData name="Niloofar Hosseini" userId="eb3e3110-2622-43cd-88f0-a4c46bd91734" providerId="ADAL" clId="{C2431B59-BCC5-BA47-9F97-2B69475BE5F4}" dt="2024-05-22T14:09:57.383" v="423" actId="255"/>
      <pc:docMkLst>
        <pc:docMk/>
      </pc:docMkLst>
      <pc:sldChg chg="addSp delSp modSp mod setBg">
        <pc:chgData name="Niloofar Hosseini" userId="eb3e3110-2622-43cd-88f0-a4c46bd91734" providerId="ADAL" clId="{C2431B59-BCC5-BA47-9F97-2B69475BE5F4}" dt="2024-05-22T14:04:16.117" v="191" actId="403"/>
        <pc:sldMkLst>
          <pc:docMk/>
          <pc:sldMk cId="1163110791" sldId="256"/>
        </pc:sldMkLst>
        <pc:spChg chg="add del mod">
          <ac:chgData name="Niloofar Hosseini" userId="eb3e3110-2622-43cd-88f0-a4c46bd91734" providerId="ADAL" clId="{C2431B59-BCC5-BA47-9F97-2B69475BE5F4}" dt="2024-05-22T14:04:16.117" v="191" actId="403"/>
          <ac:spMkLst>
            <pc:docMk/>
            <pc:sldMk cId="116311079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2431B59-BCC5-BA47-9F97-2B69475BE5F4}" dt="2024-05-22T14:06:38.640" v="296" actId="403"/>
        <pc:sldMkLst>
          <pc:docMk/>
          <pc:sldMk cId="361847953" sldId="257"/>
        </pc:sldMkLst>
        <pc:spChg chg="mod">
          <ac:chgData name="Niloofar Hosseini" userId="eb3e3110-2622-43cd-88f0-a4c46bd91734" providerId="ADAL" clId="{C2431B59-BCC5-BA47-9F97-2B69475BE5F4}" dt="2024-05-22T14:06:38.640" v="296" actId="403"/>
          <ac:spMkLst>
            <pc:docMk/>
            <pc:sldMk cId="36184795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2431B59-BCC5-BA47-9F97-2B69475BE5F4}" dt="2024-05-22T14:08:27.674" v="358" actId="403"/>
        <pc:sldMkLst>
          <pc:docMk/>
          <pc:sldMk cId="716407215" sldId="258"/>
        </pc:sldMkLst>
        <pc:spChg chg="mod">
          <ac:chgData name="Niloofar Hosseini" userId="eb3e3110-2622-43cd-88f0-a4c46bd91734" providerId="ADAL" clId="{C2431B59-BCC5-BA47-9F97-2B69475BE5F4}" dt="2024-05-22T14:08:27.674" v="358" actId="403"/>
          <ac:spMkLst>
            <pc:docMk/>
            <pc:sldMk cId="716407215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2431B59-BCC5-BA47-9F97-2B69475BE5F4}" dt="2024-05-22T13:58:44.359" v="6"/>
        <pc:sldMkLst>
          <pc:docMk/>
          <pc:sldMk cId="3554617951" sldId="259"/>
        </pc:sldMkLst>
      </pc:sldChg>
      <pc:sldChg chg="setBg">
        <pc:chgData name="Niloofar Hosseini" userId="eb3e3110-2622-43cd-88f0-a4c46bd91734" providerId="ADAL" clId="{C2431B59-BCC5-BA47-9F97-2B69475BE5F4}" dt="2024-05-22T13:58:40.734" v="4"/>
        <pc:sldMkLst>
          <pc:docMk/>
          <pc:sldMk cId="3828057093" sldId="260"/>
        </pc:sldMkLst>
      </pc:sldChg>
      <pc:sldChg chg="modSp mod">
        <pc:chgData name="Niloofar Hosseini" userId="eb3e3110-2622-43cd-88f0-a4c46bd91734" providerId="ADAL" clId="{C2431B59-BCC5-BA47-9F97-2B69475BE5F4}" dt="2024-05-22T14:09:57.383" v="423" actId="255"/>
        <pc:sldMkLst>
          <pc:docMk/>
          <pc:sldMk cId="2704796624" sldId="261"/>
        </pc:sldMkLst>
        <pc:spChg chg="mod">
          <ac:chgData name="Niloofar Hosseini" userId="eb3e3110-2622-43cd-88f0-a4c46bd91734" providerId="ADAL" clId="{C2431B59-BCC5-BA47-9F97-2B69475BE5F4}" dt="2024-05-22T14:09:57.383" v="423" actId="255"/>
          <ac:spMkLst>
            <pc:docMk/>
            <pc:sldMk cId="2704796624" sldId="261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2431B59-BCC5-BA47-9F97-2B69475BE5F4}" dt="2024-05-22T13:58:35.637" v="2"/>
        <pc:sldMasterMkLst>
          <pc:docMk/>
          <pc:sldMasterMk cId="291820040" sldId="2147483648"/>
        </pc:sldMasterMkLst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847364358" sldId="2147483649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799300552" sldId="2147483650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1826728914" sldId="2147483651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1289036433" sldId="2147483652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3808394509" sldId="2147483653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3308709555" sldId="2147483654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2772076234" sldId="2147483655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4126006968" sldId="2147483656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1596935666" sldId="2147483657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3161220345" sldId="2147483658"/>
          </pc:sldLayoutMkLst>
        </pc:sldLayoutChg>
        <pc:sldLayoutChg chg="setBg">
          <pc:chgData name="Niloofar Hosseini" userId="eb3e3110-2622-43cd-88f0-a4c46bd91734" providerId="ADAL" clId="{C2431B59-BCC5-BA47-9F97-2B69475BE5F4}" dt="2024-05-22T13:58:35.637" v="2"/>
          <pc:sldLayoutMkLst>
            <pc:docMk/>
            <pc:sldMasterMk cId="291820040" sldId="2147483648"/>
            <pc:sldLayoutMk cId="380621373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24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2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8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78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61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51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31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1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62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0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5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B21B-6167-4F09-BC29-47553AA596BF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42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05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روحش در من کار کند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مانند داوود</a:t>
            </a: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مانند داوود </a:t>
            </a: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1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26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روحش در من کار کند شنوم مانند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سموئیل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 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شنوم شنوم شنوم ، مانند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سموئیل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 </a:t>
            </a:r>
          </a:p>
          <a:p>
            <a:pPr algn="ctr" rtl="1">
              <a:lnSpc>
                <a:spcPct val="20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84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26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روحش در من کار کند اطاعت کنم چون مریم</a:t>
            </a: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اطاعت اطاعت اطاعت کنم چون مریم </a:t>
            </a: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640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789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روحش در من کار کند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محبت کنم چون عیسی 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محبت محبت محبت کنم چون عیسی</a:t>
            </a: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479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61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86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2018-08-20T17:08:55Z</dcterms:created>
  <dcterms:modified xsi:type="dcterms:W3CDTF">2025-04-28T09:34:19Z</dcterms:modified>
</cp:coreProperties>
</file>