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56" r:id="rId3"/>
    <p:sldId id="260" r:id="rId4"/>
    <p:sldId id="269" r:id="rId5"/>
    <p:sldId id="270" r:id="rId6"/>
    <p:sldId id="266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7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-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6ED466C4-FFC9-2540-9580-43028CE9DA97}"/>
    <pc:docChg chg="undo custSel addSld delSld modSld sldOrd modMainMaster">
      <pc:chgData name="Niloofar Hosseini" userId="eb3e3110-2622-43cd-88f0-a4c46bd91734" providerId="ADAL" clId="{6ED466C4-FFC9-2540-9580-43028CE9DA97}" dt="2023-11-13T12:45:54.843" v="169" actId="20578"/>
      <pc:docMkLst>
        <pc:docMk/>
      </pc:docMkLst>
      <pc:sldChg chg="addSp delSp modSp mod setBg">
        <pc:chgData name="Niloofar Hosseini" userId="eb3e3110-2622-43cd-88f0-a4c46bd91734" providerId="ADAL" clId="{6ED466C4-FFC9-2540-9580-43028CE9DA97}" dt="2023-11-13T12:36:45.959" v="77" actId="113"/>
        <pc:sldMkLst>
          <pc:docMk/>
          <pc:sldMk cId="1132736982" sldId="256"/>
        </pc:sldMkLst>
        <pc:spChg chg="add del mod">
          <ac:chgData name="Niloofar Hosseini" userId="eb3e3110-2622-43cd-88f0-a4c46bd91734" providerId="ADAL" clId="{6ED466C4-FFC9-2540-9580-43028CE9DA97}" dt="2023-11-13T12:11:13.372" v="20"/>
          <ac:spMkLst>
            <pc:docMk/>
            <pc:sldMk cId="1132736982" sldId="256"/>
            <ac:spMk id="2" creationId="{62410676-061F-5CD8-CA6D-77D7EB3370DB}"/>
          </ac:spMkLst>
        </pc:spChg>
        <pc:spChg chg="add del mod">
          <ac:chgData name="Niloofar Hosseini" userId="eb3e3110-2622-43cd-88f0-a4c46bd91734" providerId="ADAL" clId="{6ED466C4-FFC9-2540-9580-43028CE9DA97}" dt="2023-11-13T12:21:17.896" v="38"/>
          <ac:spMkLst>
            <pc:docMk/>
            <pc:sldMk cId="1132736982" sldId="256"/>
            <ac:spMk id="3" creationId="{3AFADB2C-A246-BDDA-97F2-1F423E3AE99D}"/>
          </ac:spMkLst>
        </pc:spChg>
        <pc:spChg chg="mod">
          <ac:chgData name="Niloofar Hosseini" userId="eb3e3110-2622-43cd-88f0-a4c46bd91734" providerId="ADAL" clId="{6ED466C4-FFC9-2540-9580-43028CE9DA97}" dt="2023-11-13T12:36:45.959" v="77" actId="113"/>
          <ac:spMkLst>
            <pc:docMk/>
            <pc:sldMk cId="1132736982" sldId="256"/>
            <ac:spMk id="4" creationId="{00000000-0000-0000-0000-000000000000}"/>
          </ac:spMkLst>
        </pc:spChg>
        <pc:spChg chg="add del mod">
          <ac:chgData name="Niloofar Hosseini" userId="eb3e3110-2622-43cd-88f0-a4c46bd91734" providerId="ADAL" clId="{6ED466C4-FFC9-2540-9580-43028CE9DA97}" dt="2023-11-13T12:33:28.859" v="57"/>
          <ac:spMkLst>
            <pc:docMk/>
            <pc:sldMk cId="1132736982" sldId="256"/>
            <ac:spMk id="5" creationId="{E37EA38E-4E35-5173-0C42-C0AE7647E4B8}"/>
          </ac:spMkLst>
        </pc:spChg>
      </pc:sldChg>
      <pc:sldChg chg="del setBg">
        <pc:chgData name="Niloofar Hosseini" userId="eb3e3110-2622-43cd-88f0-a4c46bd91734" providerId="ADAL" clId="{6ED466C4-FFC9-2540-9580-43028CE9DA97}" dt="2023-11-13T12:10:20.132" v="7" actId="2696"/>
        <pc:sldMkLst>
          <pc:docMk/>
          <pc:sldMk cId="4191955930" sldId="258"/>
        </pc:sldMkLst>
      </pc:sldChg>
      <pc:sldChg chg="modSp mod">
        <pc:chgData name="Niloofar Hosseini" userId="eb3e3110-2622-43cd-88f0-a4c46bd91734" providerId="ADAL" clId="{6ED466C4-FFC9-2540-9580-43028CE9DA97}" dt="2023-11-13T12:36:57.306" v="78" actId="113"/>
        <pc:sldMkLst>
          <pc:docMk/>
          <pc:sldMk cId="522156284" sldId="259"/>
        </pc:sldMkLst>
        <pc:spChg chg="mod">
          <ac:chgData name="Niloofar Hosseini" userId="eb3e3110-2622-43cd-88f0-a4c46bd91734" providerId="ADAL" clId="{6ED466C4-FFC9-2540-9580-43028CE9DA97}" dt="2023-11-13T12:36:57.306" v="78" actId="113"/>
          <ac:spMkLst>
            <pc:docMk/>
            <pc:sldMk cId="522156284" sldId="259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6ED466C4-FFC9-2540-9580-43028CE9DA97}" dt="2023-11-13T12:43:16.067" v="114" actId="20577"/>
        <pc:sldMkLst>
          <pc:docMk/>
          <pc:sldMk cId="3567681169" sldId="260"/>
        </pc:sldMkLst>
        <pc:spChg chg="mod">
          <ac:chgData name="Niloofar Hosseini" userId="eb3e3110-2622-43cd-88f0-a4c46bd91734" providerId="ADAL" clId="{6ED466C4-FFC9-2540-9580-43028CE9DA97}" dt="2023-11-13T12:43:16.067" v="114" actId="20577"/>
          <ac:spMkLst>
            <pc:docMk/>
            <pc:sldMk cId="3567681169" sldId="260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6ED466C4-FFC9-2540-9580-43028CE9DA97}" dt="2023-11-13T12:44:30.307" v="135" actId="20577"/>
        <pc:sldMkLst>
          <pc:docMk/>
          <pc:sldMk cId="558679340" sldId="261"/>
        </pc:sldMkLst>
        <pc:spChg chg="mod">
          <ac:chgData name="Niloofar Hosseini" userId="eb3e3110-2622-43cd-88f0-a4c46bd91734" providerId="ADAL" clId="{6ED466C4-FFC9-2540-9580-43028CE9DA97}" dt="2023-11-13T12:44:30.307" v="135" actId="20577"/>
          <ac:spMkLst>
            <pc:docMk/>
            <pc:sldMk cId="558679340" sldId="261"/>
            <ac:spMk id="4" creationId="{00000000-0000-0000-0000-000000000000}"/>
          </ac:spMkLst>
        </pc:spChg>
      </pc:sldChg>
      <pc:sldChg chg="modSp mod">
        <pc:chgData name="Niloofar Hosseini" userId="eb3e3110-2622-43cd-88f0-a4c46bd91734" providerId="ADAL" clId="{6ED466C4-FFC9-2540-9580-43028CE9DA97}" dt="2023-11-13T12:45:49.015" v="166" actId="20577"/>
        <pc:sldMkLst>
          <pc:docMk/>
          <pc:sldMk cId="511306531" sldId="262"/>
        </pc:sldMkLst>
        <pc:spChg chg="mod">
          <ac:chgData name="Niloofar Hosseini" userId="eb3e3110-2622-43cd-88f0-a4c46bd91734" providerId="ADAL" clId="{6ED466C4-FFC9-2540-9580-43028CE9DA97}" dt="2023-11-13T12:45:49.015" v="166" actId="20577"/>
          <ac:spMkLst>
            <pc:docMk/>
            <pc:sldMk cId="511306531" sldId="262"/>
            <ac:spMk id="4" creationId="{00000000-0000-0000-0000-000000000000}"/>
          </ac:spMkLst>
        </pc:spChg>
      </pc:sldChg>
      <pc:sldChg chg="ord setBg">
        <pc:chgData name="Niloofar Hosseini" userId="eb3e3110-2622-43cd-88f0-a4c46bd91734" providerId="ADAL" clId="{6ED466C4-FFC9-2540-9580-43028CE9DA97}" dt="2023-11-13T12:10:18.854" v="6" actId="20578"/>
        <pc:sldMkLst>
          <pc:docMk/>
          <pc:sldMk cId="2017752341" sldId="266"/>
        </pc:sldMkLst>
      </pc:sldChg>
      <pc:sldChg chg="del">
        <pc:chgData name="Niloofar Hosseini" userId="eb3e3110-2622-43cd-88f0-a4c46bd91734" providerId="ADAL" clId="{6ED466C4-FFC9-2540-9580-43028CE9DA97}" dt="2023-11-13T12:45:51.098" v="167" actId="2696"/>
        <pc:sldMkLst>
          <pc:docMk/>
          <pc:sldMk cId="3155839921" sldId="267"/>
        </pc:sldMkLst>
      </pc:sldChg>
      <pc:sldChg chg="add">
        <pc:chgData name="Niloofar Hosseini" userId="eb3e3110-2622-43cd-88f0-a4c46bd91734" providerId="ADAL" clId="{6ED466C4-FFC9-2540-9580-43028CE9DA97}" dt="2023-11-13T12:10:17.760" v="5" actId="2890"/>
        <pc:sldMkLst>
          <pc:docMk/>
          <pc:sldMk cId="227123382" sldId="268"/>
        </pc:sldMkLst>
      </pc:sldChg>
      <pc:sldChg chg="add ord">
        <pc:chgData name="Niloofar Hosseini" userId="eb3e3110-2622-43cd-88f0-a4c46bd91734" providerId="ADAL" clId="{6ED466C4-FFC9-2540-9580-43028CE9DA97}" dt="2023-11-13T12:45:54.843" v="169" actId="20578"/>
        <pc:sldMkLst>
          <pc:docMk/>
          <pc:sldMk cId="2676789638" sldId="269"/>
        </pc:sldMkLst>
      </pc:sldChg>
      <pc:sldMasterChg chg="setBg modSldLayout">
        <pc:chgData name="Niloofar Hosseini" userId="eb3e3110-2622-43cd-88f0-a4c46bd91734" providerId="ADAL" clId="{6ED466C4-FFC9-2540-9580-43028CE9DA97}" dt="2023-11-13T12:10:04.544" v="2"/>
        <pc:sldMasterMkLst>
          <pc:docMk/>
          <pc:sldMasterMk cId="630788309" sldId="2147483648"/>
        </pc:sldMasterMkLst>
        <pc:sldLayoutChg chg="setBg">
          <pc:chgData name="Niloofar Hosseini" userId="eb3e3110-2622-43cd-88f0-a4c46bd91734" providerId="ADAL" clId="{6ED466C4-FFC9-2540-9580-43028CE9DA97}" dt="2023-11-13T12:10:04.544" v="2"/>
          <pc:sldLayoutMkLst>
            <pc:docMk/>
            <pc:sldMasterMk cId="630788309" sldId="2147483648"/>
            <pc:sldLayoutMk cId="457804314" sldId="2147483649"/>
          </pc:sldLayoutMkLst>
        </pc:sldLayoutChg>
        <pc:sldLayoutChg chg="setBg">
          <pc:chgData name="Niloofar Hosseini" userId="eb3e3110-2622-43cd-88f0-a4c46bd91734" providerId="ADAL" clId="{6ED466C4-FFC9-2540-9580-43028CE9DA97}" dt="2023-11-13T12:10:04.544" v="2"/>
          <pc:sldLayoutMkLst>
            <pc:docMk/>
            <pc:sldMasterMk cId="630788309" sldId="2147483648"/>
            <pc:sldLayoutMk cId="3246383400" sldId="2147483650"/>
          </pc:sldLayoutMkLst>
        </pc:sldLayoutChg>
        <pc:sldLayoutChg chg="setBg">
          <pc:chgData name="Niloofar Hosseini" userId="eb3e3110-2622-43cd-88f0-a4c46bd91734" providerId="ADAL" clId="{6ED466C4-FFC9-2540-9580-43028CE9DA97}" dt="2023-11-13T12:10:04.544" v="2"/>
          <pc:sldLayoutMkLst>
            <pc:docMk/>
            <pc:sldMasterMk cId="630788309" sldId="2147483648"/>
            <pc:sldLayoutMk cId="3265080642" sldId="2147483651"/>
          </pc:sldLayoutMkLst>
        </pc:sldLayoutChg>
        <pc:sldLayoutChg chg="setBg">
          <pc:chgData name="Niloofar Hosseini" userId="eb3e3110-2622-43cd-88f0-a4c46bd91734" providerId="ADAL" clId="{6ED466C4-FFC9-2540-9580-43028CE9DA97}" dt="2023-11-13T12:10:04.544" v="2"/>
          <pc:sldLayoutMkLst>
            <pc:docMk/>
            <pc:sldMasterMk cId="630788309" sldId="2147483648"/>
            <pc:sldLayoutMk cId="73861431" sldId="2147483652"/>
          </pc:sldLayoutMkLst>
        </pc:sldLayoutChg>
        <pc:sldLayoutChg chg="setBg">
          <pc:chgData name="Niloofar Hosseini" userId="eb3e3110-2622-43cd-88f0-a4c46bd91734" providerId="ADAL" clId="{6ED466C4-FFC9-2540-9580-43028CE9DA97}" dt="2023-11-13T12:10:04.544" v="2"/>
          <pc:sldLayoutMkLst>
            <pc:docMk/>
            <pc:sldMasterMk cId="630788309" sldId="2147483648"/>
            <pc:sldLayoutMk cId="2926956805" sldId="2147483653"/>
          </pc:sldLayoutMkLst>
        </pc:sldLayoutChg>
        <pc:sldLayoutChg chg="setBg">
          <pc:chgData name="Niloofar Hosseini" userId="eb3e3110-2622-43cd-88f0-a4c46bd91734" providerId="ADAL" clId="{6ED466C4-FFC9-2540-9580-43028CE9DA97}" dt="2023-11-13T12:10:04.544" v="2"/>
          <pc:sldLayoutMkLst>
            <pc:docMk/>
            <pc:sldMasterMk cId="630788309" sldId="2147483648"/>
            <pc:sldLayoutMk cId="3006642149" sldId="2147483654"/>
          </pc:sldLayoutMkLst>
        </pc:sldLayoutChg>
        <pc:sldLayoutChg chg="setBg">
          <pc:chgData name="Niloofar Hosseini" userId="eb3e3110-2622-43cd-88f0-a4c46bd91734" providerId="ADAL" clId="{6ED466C4-FFC9-2540-9580-43028CE9DA97}" dt="2023-11-13T12:10:04.544" v="2"/>
          <pc:sldLayoutMkLst>
            <pc:docMk/>
            <pc:sldMasterMk cId="630788309" sldId="2147483648"/>
            <pc:sldLayoutMk cId="2516021442" sldId="2147483655"/>
          </pc:sldLayoutMkLst>
        </pc:sldLayoutChg>
        <pc:sldLayoutChg chg="setBg">
          <pc:chgData name="Niloofar Hosseini" userId="eb3e3110-2622-43cd-88f0-a4c46bd91734" providerId="ADAL" clId="{6ED466C4-FFC9-2540-9580-43028CE9DA97}" dt="2023-11-13T12:10:04.544" v="2"/>
          <pc:sldLayoutMkLst>
            <pc:docMk/>
            <pc:sldMasterMk cId="630788309" sldId="2147483648"/>
            <pc:sldLayoutMk cId="1703141570" sldId="2147483656"/>
          </pc:sldLayoutMkLst>
        </pc:sldLayoutChg>
        <pc:sldLayoutChg chg="setBg">
          <pc:chgData name="Niloofar Hosseini" userId="eb3e3110-2622-43cd-88f0-a4c46bd91734" providerId="ADAL" clId="{6ED466C4-FFC9-2540-9580-43028CE9DA97}" dt="2023-11-13T12:10:04.544" v="2"/>
          <pc:sldLayoutMkLst>
            <pc:docMk/>
            <pc:sldMasterMk cId="630788309" sldId="2147483648"/>
            <pc:sldLayoutMk cId="3531430077" sldId="2147483657"/>
          </pc:sldLayoutMkLst>
        </pc:sldLayoutChg>
        <pc:sldLayoutChg chg="setBg">
          <pc:chgData name="Niloofar Hosseini" userId="eb3e3110-2622-43cd-88f0-a4c46bd91734" providerId="ADAL" clId="{6ED466C4-FFC9-2540-9580-43028CE9DA97}" dt="2023-11-13T12:10:04.544" v="2"/>
          <pc:sldLayoutMkLst>
            <pc:docMk/>
            <pc:sldMasterMk cId="630788309" sldId="2147483648"/>
            <pc:sldLayoutMk cId="2185346458" sldId="2147483658"/>
          </pc:sldLayoutMkLst>
        </pc:sldLayoutChg>
        <pc:sldLayoutChg chg="setBg">
          <pc:chgData name="Niloofar Hosseini" userId="eb3e3110-2622-43cd-88f0-a4c46bd91734" providerId="ADAL" clId="{6ED466C4-FFC9-2540-9580-43028CE9DA97}" dt="2023-11-13T12:10:04.544" v="2"/>
          <pc:sldLayoutMkLst>
            <pc:docMk/>
            <pc:sldMasterMk cId="630788309" sldId="2147483648"/>
            <pc:sldLayoutMk cId="4281617099" sldId="2147483659"/>
          </pc:sldLayoutMkLst>
        </pc:sldLayoutChg>
      </pc:sldMasterChg>
    </pc:docChg>
  </pc:docChgLst>
  <pc:docChgLst>
    <pc:chgData name="Niloofar Hosseini" userId="eb3e3110-2622-43cd-88f0-a4c46bd91734" providerId="ADAL" clId="{074BA282-AC69-E64E-AB9B-969859D462C6}"/>
    <pc:docChg chg="addSld delSld modSld modMainMaster">
      <pc:chgData name="Niloofar Hosseini" userId="eb3e3110-2622-43cd-88f0-a4c46bd91734" providerId="ADAL" clId="{074BA282-AC69-E64E-AB9B-969859D462C6}" dt="2024-06-28T11:24:15.249" v="328" actId="20577"/>
      <pc:docMkLst>
        <pc:docMk/>
      </pc:docMkLst>
      <pc:sldChg chg="addSp delSp modSp mod setBg">
        <pc:chgData name="Niloofar Hosseini" userId="eb3e3110-2622-43cd-88f0-a4c46bd91734" providerId="ADAL" clId="{074BA282-AC69-E64E-AB9B-969859D462C6}" dt="2024-06-28T11:17:42.055" v="131"/>
        <pc:sldMkLst>
          <pc:docMk/>
          <pc:sldMk cId="1132736982" sldId="256"/>
        </pc:sldMkLst>
        <pc:spChg chg="add del mod">
          <ac:chgData name="Niloofar Hosseini" userId="eb3e3110-2622-43cd-88f0-a4c46bd91734" providerId="ADAL" clId="{074BA282-AC69-E64E-AB9B-969859D462C6}" dt="2024-06-28T11:17:42.055" v="131"/>
          <ac:spMkLst>
            <pc:docMk/>
            <pc:sldMk cId="1132736982" sldId="256"/>
            <ac:spMk id="2" creationId="{4B218F56-D6B8-4C33-8027-8C40E51A63FB}"/>
          </ac:spMkLst>
        </pc:spChg>
        <pc:spChg chg="mod">
          <ac:chgData name="Niloofar Hosseini" userId="eb3e3110-2622-43cd-88f0-a4c46bd91734" providerId="ADAL" clId="{074BA282-AC69-E64E-AB9B-969859D462C6}" dt="2024-06-28T11:17:34.827" v="129" actId="20577"/>
          <ac:spMkLst>
            <pc:docMk/>
            <pc:sldMk cId="1132736982" sldId="256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74BA282-AC69-E64E-AB9B-969859D462C6}" dt="2024-06-28T11:17:43.236" v="132" actId="2696"/>
        <pc:sldMkLst>
          <pc:docMk/>
          <pc:sldMk cId="522156284" sldId="259"/>
        </pc:sldMkLst>
      </pc:sldChg>
      <pc:sldChg chg="modSp mod">
        <pc:chgData name="Niloofar Hosseini" userId="eb3e3110-2622-43cd-88f0-a4c46bd91734" providerId="ADAL" clId="{074BA282-AC69-E64E-AB9B-969859D462C6}" dt="2024-06-28T11:18:44.982" v="147" actId="20577"/>
        <pc:sldMkLst>
          <pc:docMk/>
          <pc:sldMk cId="3567681169" sldId="260"/>
        </pc:sldMkLst>
        <pc:spChg chg="mod">
          <ac:chgData name="Niloofar Hosseini" userId="eb3e3110-2622-43cd-88f0-a4c46bd91734" providerId="ADAL" clId="{074BA282-AC69-E64E-AB9B-969859D462C6}" dt="2024-06-28T11:18:44.982" v="147" actId="20577"/>
          <ac:spMkLst>
            <pc:docMk/>
            <pc:sldMk cId="3567681169" sldId="260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074BA282-AC69-E64E-AB9B-969859D462C6}" dt="2024-06-28T11:18:47.946" v="148" actId="2696"/>
        <pc:sldMkLst>
          <pc:docMk/>
          <pc:sldMk cId="558679340" sldId="261"/>
        </pc:sldMkLst>
      </pc:sldChg>
      <pc:sldChg chg="del">
        <pc:chgData name="Niloofar Hosseini" userId="eb3e3110-2622-43cd-88f0-a4c46bd91734" providerId="ADAL" clId="{074BA282-AC69-E64E-AB9B-969859D462C6}" dt="2024-06-28T11:18:48.218" v="149" actId="2696"/>
        <pc:sldMkLst>
          <pc:docMk/>
          <pc:sldMk cId="511306531" sldId="262"/>
        </pc:sldMkLst>
      </pc:sldChg>
      <pc:sldChg chg="setBg">
        <pc:chgData name="Niloofar Hosseini" userId="eb3e3110-2622-43cd-88f0-a4c46bd91734" providerId="ADAL" clId="{074BA282-AC69-E64E-AB9B-969859D462C6}" dt="2024-06-28T11:14:47.832" v="12"/>
        <pc:sldMkLst>
          <pc:docMk/>
          <pc:sldMk cId="2017752341" sldId="266"/>
        </pc:sldMkLst>
      </pc:sldChg>
      <pc:sldChg chg="setBg">
        <pc:chgData name="Niloofar Hosseini" userId="eb3e3110-2622-43cd-88f0-a4c46bd91734" providerId="ADAL" clId="{074BA282-AC69-E64E-AB9B-969859D462C6}" dt="2024-06-28T11:14:44.004" v="10"/>
        <pc:sldMkLst>
          <pc:docMk/>
          <pc:sldMk cId="227123382" sldId="268"/>
        </pc:sldMkLst>
      </pc:sldChg>
      <pc:sldChg chg="del">
        <pc:chgData name="Niloofar Hosseini" userId="eb3e3110-2622-43cd-88f0-a4c46bd91734" providerId="ADAL" clId="{074BA282-AC69-E64E-AB9B-969859D462C6}" dt="2024-06-28T11:18:48.831" v="150" actId="2696"/>
        <pc:sldMkLst>
          <pc:docMk/>
          <pc:sldMk cId="2676789638" sldId="269"/>
        </pc:sldMkLst>
      </pc:sldChg>
      <pc:sldChg chg="modSp add mod">
        <pc:chgData name="Niloofar Hosseini" userId="eb3e3110-2622-43cd-88f0-a4c46bd91734" providerId="ADAL" clId="{074BA282-AC69-E64E-AB9B-969859D462C6}" dt="2024-06-28T11:24:15.249" v="328" actId="20577"/>
        <pc:sldMkLst>
          <pc:docMk/>
          <pc:sldMk cId="3170913076" sldId="269"/>
        </pc:sldMkLst>
        <pc:spChg chg="mod">
          <ac:chgData name="Niloofar Hosseini" userId="eb3e3110-2622-43cd-88f0-a4c46bd91734" providerId="ADAL" clId="{074BA282-AC69-E64E-AB9B-969859D462C6}" dt="2024-06-28T11:24:15.249" v="328" actId="20577"/>
          <ac:spMkLst>
            <pc:docMk/>
            <pc:sldMk cId="3170913076" sldId="269"/>
            <ac:spMk id="4" creationId="{00000000-0000-0000-0000-000000000000}"/>
          </ac:spMkLst>
        </pc:spChg>
      </pc:sldChg>
      <pc:sldChg chg="add replId">
        <pc:chgData name="Niloofar Hosseini" userId="eb3e3110-2622-43cd-88f0-a4c46bd91734" providerId="ADAL" clId="{074BA282-AC69-E64E-AB9B-969859D462C6}" dt="2024-06-28T11:18:50.929" v="151" actId="2890"/>
        <pc:sldMkLst>
          <pc:docMk/>
          <pc:sldMk cId="4255486938" sldId="270"/>
        </pc:sldMkLst>
      </pc:sldChg>
      <pc:sldMasterChg chg="setBg modSldLayout">
        <pc:chgData name="Niloofar Hosseini" userId="eb3e3110-2622-43cd-88f0-a4c46bd91734" providerId="ADAL" clId="{074BA282-AC69-E64E-AB9B-969859D462C6}" dt="2024-06-28T11:14:38.699" v="8"/>
        <pc:sldMasterMkLst>
          <pc:docMk/>
          <pc:sldMasterMk cId="630788309" sldId="2147483648"/>
        </pc:sldMasterMkLst>
        <pc:sldLayoutChg chg="setBg">
          <pc:chgData name="Niloofar Hosseini" userId="eb3e3110-2622-43cd-88f0-a4c46bd91734" providerId="ADAL" clId="{074BA282-AC69-E64E-AB9B-969859D462C6}" dt="2024-06-28T11:14:38.699" v="8"/>
          <pc:sldLayoutMkLst>
            <pc:docMk/>
            <pc:sldMasterMk cId="630788309" sldId="2147483648"/>
            <pc:sldLayoutMk cId="457804314" sldId="2147483649"/>
          </pc:sldLayoutMkLst>
        </pc:sldLayoutChg>
        <pc:sldLayoutChg chg="setBg">
          <pc:chgData name="Niloofar Hosseini" userId="eb3e3110-2622-43cd-88f0-a4c46bd91734" providerId="ADAL" clId="{074BA282-AC69-E64E-AB9B-969859D462C6}" dt="2024-06-28T11:14:38.699" v="8"/>
          <pc:sldLayoutMkLst>
            <pc:docMk/>
            <pc:sldMasterMk cId="630788309" sldId="2147483648"/>
            <pc:sldLayoutMk cId="3246383400" sldId="2147483650"/>
          </pc:sldLayoutMkLst>
        </pc:sldLayoutChg>
        <pc:sldLayoutChg chg="setBg">
          <pc:chgData name="Niloofar Hosseini" userId="eb3e3110-2622-43cd-88f0-a4c46bd91734" providerId="ADAL" clId="{074BA282-AC69-E64E-AB9B-969859D462C6}" dt="2024-06-28T11:14:38.699" v="8"/>
          <pc:sldLayoutMkLst>
            <pc:docMk/>
            <pc:sldMasterMk cId="630788309" sldId="2147483648"/>
            <pc:sldLayoutMk cId="3265080642" sldId="2147483651"/>
          </pc:sldLayoutMkLst>
        </pc:sldLayoutChg>
        <pc:sldLayoutChg chg="setBg">
          <pc:chgData name="Niloofar Hosseini" userId="eb3e3110-2622-43cd-88f0-a4c46bd91734" providerId="ADAL" clId="{074BA282-AC69-E64E-AB9B-969859D462C6}" dt="2024-06-28T11:14:38.699" v="8"/>
          <pc:sldLayoutMkLst>
            <pc:docMk/>
            <pc:sldMasterMk cId="630788309" sldId="2147483648"/>
            <pc:sldLayoutMk cId="73861431" sldId="2147483652"/>
          </pc:sldLayoutMkLst>
        </pc:sldLayoutChg>
        <pc:sldLayoutChg chg="setBg">
          <pc:chgData name="Niloofar Hosseini" userId="eb3e3110-2622-43cd-88f0-a4c46bd91734" providerId="ADAL" clId="{074BA282-AC69-E64E-AB9B-969859D462C6}" dt="2024-06-28T11:14:38.699" v="8"/>
          <pc:sldLayoutMkLst>
            <pc:docMk/>
            <pc:sldMasterMk cId="630788309" sldId="2147483648"/>
            <pc:sldLayoutMk cId="2926956805" sldId="2147483653"/>
          </pc:sldLayoutMkLst>
        </pc:sldLayoutChg>
        <pc:sldLayoutChg chg="setBg">
          <pc:chgData name="Niloofar Hosseini" userId="eb3e3110-2622-43cd-88f0-a4c46bd91734" providerId="ADAL" clId="{074BA282-AC69-E64E-AB9B-969859D462C6}" dt="2024-06-28T11:14:38.699" v="8"/>
          <pc:sldLayoutMkLst>
            <pc:docMk/>
            <pc:sldMasterMk cId="630788309" sldId="2147483648"/>
            <pc:sldLayoutMk cId="3006642149" sldId="2147483654"/>
          </pc:sldLayoutMkLst>
        </pc:sldLayoutChg>
        <pc:sldLayoutChg chg="setBg">
          <pc:chgData name="Niloofar Hosseini" userId="eb3e3110-2622-43cd-88f0-a4c46bd91734" providerId="ADAL" clId="{074BA282-AC69-E64E-AB9B-969859D462C6}" dt="2024-06-28T11:14:38.699" v="8"/>
          <pc:sldLayoutMkLst>
            <pc:docMk/>
            <pc:sldMasterMk cId="630788309" sldId="2147483648"/>
            <pc:sldLayoutMk cId="2516021442" sldId="2147483655"/>
          </pc:sldLayoutMkLst>
        </pc:sldLayoutChg>
        <pc:sldLayoutChg chg="setBg">
          <pc:chgData name="Niloofar Hosseini" userId="eb3e3110-2622-43cd-88f0-a4c46bd91734" providerId="ADAL" clId="{074BA282-AC69-E64E-AB9B-969859D462C6}" dt="2024-06-28T11:14:38.699" v="8"/>
          <pc:sldLayoutMkLst>
            <pc:docMk/>
            <pc:sldMasterMk cId="630788309" sldId="2147483648"/>
            <pc:sldLayoutMk cId="1703141570" sldId="2147483656"/>
          </pc:sldLayoutMkLst>
        </pc:sldLayoutChg>
        <pc:sldLayoutChg chg="setBg">
          <pc:chgData name="Niloofar Hosseini" userId="eb3e3110-2622-43cd-88f0-a4c46bd91734" providerId="ADAL" clId="{074BA282-AC69-E64E-AB9B-969859D462C6}" dt="2024-06-28T11:14:38.699" v="8"/>
          <pc:sldLayoutMkLst>
            <pc:docMk/>
            <pc:sldMasterMk cId="630788309" sldId="2147483648"/>
            <pc:sldLayoutMk cId="3531430077" sldId="2147483657"/>
          </pc:sldLayoutMkLst>
        </pc:sldLayoutChg>
        <pc:sldLayoutChg chg="setBg">
          <pc:chgData name="Niloofar Hosseini" userId="eb3e3110-2622-43cd-88f0-a4c46bd91734" providerId="ADAL" clId="{074BA282-AC69-E64E-AB9B-969859D462C6}" dt="2024-06-28T11:14:38.699" v="8"/>
          <pc:sldLayoutMkLst>
            <pc:docMk/>
            <pc:sldMasterMk cId="630788309" sldId="2147483648"/>
            <pc:sldLayoutMk cId="2185346458" sldId="2147483658"/>
          </pc:sldLayoutMkLst>
        </pc:sldLayoutChg>
        <pc:sldLayoutChg chg="setBg">
          <pc:chgData name="Niloofar Hosseini" userId="eb3e3110-2622-43cd-88f0-a4c46bd91734" providerId="ADAL" clId="{074BA282-AC69-E64E-AB9B-969859D462C6}" dt="2024-06-28T11:14:38.699" v="8"/>
          <pc:sldLayoutMkLst>
            <pc:docMk/>
            <pc:sldMasterMk cId="630788309" sldId="2147483648"/>
            <pc:sldLayoutMk cId="4281617099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3863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9219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750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272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816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523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680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9385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267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862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BD7B6-F79C-4E94-B304-1E64A409F4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368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BD7B6-F79C-4E94-B304-1E64A409F495}" type="datetimeFigureOut">
              <a:rPr lang="en-GB" smtClean="0"/>
              <a:t>28/04/2025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7C3212-D5FF-48B7-89D3-182FE45A33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8429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123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7133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چون بر چهره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ات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می نگرم می بینم جلالت را پادشاه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چون می آیم به عمق های تو می چشم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لذتت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را پادشاه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رویت را بر من تابان ساز جلالت را نمایان ساز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نور رویت بر من تابد قوت و آرامی یابم</a:t>
            </a:r>
            <a:endParaRPr lang="en-US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13273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11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</a:t>
            </a:r>
            <a:r>
              <a:rPr lang="en-US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نزد تخت تو زانو زنیم پادشاه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پرستیم تا ابد نام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تو را 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تخت توست تا ابد پا برجا ای پادشاه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ستایش ، پرستش ، لایق توست ای</a:t>
            </a:r>
            <a:r>
              <a:rPr lang="en-US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عیسی</a:t>
            </a:r>
            <a:endParaRPr lang="en-US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67681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67133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چون بر آسمان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می‌نگرم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جایی که تخت توست ای پادشاه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کل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خلقتت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در آسمان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می‌پرستند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نامت را ای پادشاه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همصدا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با فرشتگان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سراییم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است نامت</a:t>
            </a:r>
          </a:p>
          <a:p>
            <a:pPr algn="ctr" rtl="1">
              <a:lnSpc>
                <a:spcPct val="150000"/>
              </a:lnSpc>
            </a:pP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خدای قادر </a:t>
            </a:r>
            <a:r>
              <a:rPr lang="fa-IR" sz="42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مطلق</a:t>
            </a:r>
            <a:r>
              <a:rPr lang="fa-IR" sz="4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، لایق عزت و شوکت</a:t>
            </a:r>
            <a:endParaRPr lang="en-US" sz="4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4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1709130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7021153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در</a:t>
            </a:r>
            <a:r>
              <a:rPr lang="en-US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نزد تخت تو زانو زنیم پادشاه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پرستیم تا ابد نام </a:t>
            </a:r>
            <a:r>
              <a:rPr lang="fa-IR" sz="45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قدوس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تو را 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تخت توست تا ابد پا برجا ای پادشاه</a:t>
            </a:r>
          </a:p>
          <a:p>
            <a:pPr algn="ctr" rtl="1">
              <a:lnSpc>
                <a:spcPct val="150000"/>
              </a:lnSpc>
            </a:pP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ستایش ، پرستش ، لایق توست ای</a:t>
            </a:r>
            <a:r>
              <a:rPr lang="en-US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 </a:t>
            </a:r>
            <a:r>
              <a:rPr lang="fa-IR" sz="45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XB Zar" panose="02000506090000020003" pitchFamily="2" charset="-78"/>
                <a:cs typeface="+mj-cs"/>
              </a:rPr>
              <a:t>عیسی</a:t>
            </a:r>
            <a:endParaRPr lang="en-US" sz="45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en-US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2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XB Zar" panose="02000506090000020003" pitchFamily="2" charset="-78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2554869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7752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119</TotalTime>
  <Words>136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XB Zar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6</cp:revision>
  <dcterms:created xsi:type="dcterms:W3CDTF">2018-08-24T10:54:43Z</dcterms:created>
  <dcterms:modified xsi:type="dcterms:W3CDTF">2025-04-28T09:29:11Z</dcterms:modified>
</cp:coreProperties>
</file>