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4B7CB1-F7EB-EA4E-9869-74D0C1CC3836}"/>
    <pc:docChg chg="addSld delSld modSld modMainMaster">
      <pc:chgData name="Niloofar Hosseini" userId="eb3e3110-2622-43cd-88f0-a4c46bd91734" providerId="ADAL" clId="{A94B7CB1-F7EB-EA4E-9869-74D0C1CC3836}" dt="2024-06-18T09:29:05.457" v="305" actId="404"/>
      <pc:docMkLst>
        <pc:docMk/>
      </pc:docMkLst>
      <pc:sldChg chg="addSp delSp modSp mod setBg">
        <pc:chgData name="Niloofar Hosseini" userId="eb3e3110-2622-43cd-88f0-a4c46bd91734" providerId="ADAL" clId="{A94B7CB1-F7EB-EA4E-9869-74D0C1CC3836}" dt="2024-06-18T09:26:01.428" v="108"/>
        <pc:sldMkLst>
          <pc:docMk/>
          <pc:sldMk cId="272595281" sldId="256"/>
        </pc:sldMkLst>
        <pc:spChg chg="add del mod">
          <ac:chgData name="Niloofar Hosseini" userId="eb3e3110-2622-43cd-88f0-a4c46bd91734" providerId="ADAL" clId="{A94B7CB1-F7EB-EA4E-9869-74D0C1CC3836}" dt="2024-06-18T09:26:01.428" v="108"/>
          <ac:spMkLst>
            <pc:docMk/>
            <pc:sldMk cId="272595281" sldId="256"/>
            <ac:spMk id="2" creationId="{695AD108-2079-2AA8-8D73-D8812F745C44}"/>
          </ac:spMkLst>
        </pc:spChg>
        <pc:spChg chg="mod">
          <ac:chgData name="Niloofar Hosseini" userId="eb3e3110-2622-43cd-88f0-a4c46bd91734" providerId="ADAL" clId="{A94B7CB1-F7EB-EA4E-9869-74D0C1CC3836}" dt="2024-06-18T09:25:59.062" v="106" actId="20577"/>
          <ac:spMkLst>
            <pc:docMk/>
            <pc:sldMk cId="27259528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4B7CB1-F7EB-EA4E-9869-74D0C1CC3836}" dt="2024-06-18T09:27:43.512" v="205" actId="403"/>
        <pc:sldMkLst>
          <pc:docMk/>
          <pc:sldMk cId="3573552349" sldId="257"/>
        </pc:sldMkLst>
        <pc:spChg chg="mod">
          <ac:chgData name="Niloofar Hosseini" userId="eb3e3110-2622-43cd-88f0-a4c46bd91734" providerId="ADAL" clId="{A94B7CB1-F7EB-EA4E-9869-74D0C1CC3836}" dt="2024-06-18T09:27:43.512" v="205" actId="403"/>
          <ac:spMkLst>
            <pc:docMk/>
            <pc:sldMk cId="3573552349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94B7CB1-F7EB-EA4E-9869-74D0C1CC3836}" dt="2024-06-18T09:27:49.101" v="206" actId="2696"/>
        <pc:sldMkLst>
          <pc:docMk/>
          <pc:sldMk cId="3823429669" sldId="258"/>
        </pc:sldMkLst>
      </pc:sldChg>
      <pc:sldChg chg="setBg">
        <pc:chgData name="Niloofar Hosseini" userId="eb3e3110-2622-43cd-88f0-a4c46bd91734" providerId="ADAL" clId="{A94B7CB1-F7EB-EA4E-9869-74D0C1CC3836}" dt="2024-06-18T09:24:47.764" v="6"/>
        <pc:sldMkLst>
          <pc:docMk/>
          <pc:sldMk cId="2174840028" sldId="260"/>
        </pc:sldMkLst>
      </pc:sldChg>
      <pc:sldChg chg="setBg">
        <pc:chgData name="Niloofar Hosseini" userId="eb3e3110-2622-43cd-88f0-a4c46bd91734" providerId="ADAL" clId="{A94B7CB1-F7EB-EA4E-9869-74D0C1CC3836}" dt="2024-06-18T09:24:43.642" v="4"/>
        <pc:sldMkLst>
          <pc:docMk/>
          <pc:sldMk cId="1627484619" sldId="261"/>
        </pc:sldMkLst>
      </pc:sldChg>
      <pc:sldChg chg="del">
        <pc:chgData name="Niloofar Hosseini" userId="eb3e3110-2622-43cd-88f0-a4c46bd91734" providerId="ADAL" clId="{A94B7CB1-F7EB-EA4E-9869-74D0C1CC3836}" dt="2024-06-18T09:27:49.396" v="207" actId="2696"/>
        <pc:sldMkLst>
          <pc:docMk/>
          <pc:sldMk cId="1039294852" sldId="262"/>
        </pc:sldMkLst>
      </pc:sldChg>
      <pc:sldChg chg="modSp add mod">
        <pc:chgData name="Niloofar Hosseini" userId="eb3e3110-2622-43cd-88f0-a4c46bd91734" providerId="ADAL" clId="{A94B7CB1-F7EB-EA4E-9869-74D0C1CC3836}" dt="2024-06-18T09:28:12.256" v="282" actId="20577"/>
        <pc:sldMkLst>
          <pc:docMk/>
          <pc:sldMk cId="3185335690" sldId="262"/>
        </pc:sldMkLst>
        <pc:spChg chg="mod">
          <ac:chgData name="Niloofar Hosseini" userId="eb3e3110-2622-43cd-88f0-a4c46bd91734" providerId="ADAL" clId="{A94B7CB1-F7EB-EA4E-9869-74D0C1CC3836}" dt="2024-06-18T09:28:12.256" v="282" actId="20577"/>
          <ac:spMkLst>
            <pc:docMk/>
            <pc:sldMk cId="3185335690" sldId="262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A94B7CB1-F7EB-EA4E-9869-74D0C1CC3836}" dt="2024-06-18T09:29:05.457" v="305" actId="404"/>
        <pc:sldMkLst>
          <pc:docMk/>
          <pc:sldMk cId="1720993951" sldId="263"/>
        </pc:sldMkLst>
        <pc:spChg chg="mod">
          <ac:chgData name="Niloofar Hosseini" userId="eb3e3110-2622-43cd-88f0-a4c46bd91734" providerId="ADAL" clId="{A94B7CB1-F7EB-EA4E-9869-74D0C1CC3836}" dt="2024-06-18T09:29:05.457" v="305" actId="404"/>
          <ac:spMkLst>
            <pc:docMk/>
            <pc:sldMk cId="1720993951" sldId="263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A94B7CB1-F7EB-EA4E-9869-74D0C1CC3836}" dt="2024-06-18T09:28:22.758" v="284" actId="2696"/>
        <pc:sldMkLst>
          <pc:docMk/>
          <pc:sldMk cId="2032253089" sldId="264"/>
        </pc:sldMkLst>
      </pc:sldChg>
      <pc:sldMasterChg chg="setBg modSldLayout">
        <pc:chgData name="Niloofar Hosseini" userId="eb3e3110-2622-43cd-88f0-a4c46bd91734" providerId="ADAL" clId="{A94B7CB1-F7EB-EA4E-9869-74D0C1CC3836}" dt="2024-06-18T09:24:39.242" v="2"/>
        <pc:sldMasterMkLst>
          <pc:docMk/>
          <pc:sldMasterMk cId="2611531558" sldId="2147483648"/>
        </pc:sldMasterMkLst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635839025" sldId="2147483649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396441350" sldId="2147483650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3008565633" sldId="2147483651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764659239" sldId="2147483652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985883409" sldId="2147483653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3947767469" sldId="2147483654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662882161" sldId="2147483655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738941331" sldId="2147483656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995884123" sldId="2147483657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209228451" sldId="2147483658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67959139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357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332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3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71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441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42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01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45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97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99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59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65F7-AE50-4897-ADCB-D30FB041F59E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12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48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845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چشمانم را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برمی‌افرازم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سویت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اعانتم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از جانب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 سرور و مسیح من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59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آسمان بریز آتش روح خود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جلالت را نمایان کن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55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845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دستهایم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برمی‌افرازم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به سویت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مشتاق دیدار تو پدر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آن حضور شیرین تو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33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16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از آسمان بریز آتش روح خود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جلالت را نمایان کن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99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84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</TotalTime>
  <Words>58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2018-08-21T11:54:14Z</dcterms:created>
  <dcterms:modified xsi:type="dcterms:W3CDTF">2025-04-28T09:27:43Z</dcterms:modified>
</cp:coreProperties>
</file>