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6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32" y="-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B1917D4-1D25-874F-9DA0-1D4E27809591}"/>
    <pc:docChg chg="delSld modSld modMainMaster">
      <pc:chgData name="Niloofar Hosseini" userId="eb3e3110-2622-43cd-88f0-a4c46bd91734" providerId="ADAL" clId="{1B1917D4-1D25-874F-9DA0-1D4E27809591}" dt="2024-06-28T11:06:10.946" v="117" actId="403"/>
      <pc:docMkLst>
        <pc:docMk/>
      </pc:docMkLst>
      <pc:sldChg chg="addSp delSp modSp mod setBg">
        <pc:chgData name="Niloofar Hosseini" userId="eb3e3110-2622-43cd-88f0-a4c46bd91734" providerId="ADAL" clId="{1B1917D4-1D25-874F-9DA0-1D4E27809591}" dt="2024-06-28T11:06:08.177" v="116" actId="403"/>
        <pc:sldMkLst>
          <pc:docMk/>
          <pc:sldMk cId="3783981210" sldId="256"/>
        </pc:sldMkLst>
        <pc:spChg chg="add del mod">
          <ac:chgData name="Niloofar Hosseini" userId="eb3e3110-2622-43cd-88f0-a4c46bd91734" providerId="ADAL" clId="{1B1917D4-1D25-874F-9DA0-1D4E27809591}" dt="2024-06-28T11:05:23.116" v="101"/>
          <ac:spMkLst>
            <pc:docMk/>
            <pc:sldMk cId="3783981210" sldId="256"/>
            <ac:spMk id="2" creationId="{A3C17017-7E20-E4AD-7D14-06B6B576265E}"/>
          </ac:spMkLst>
        </pc:spChg>
        <pc:spChg chg="mod">
          <ac:chgData name="Niloofar Hosseini" userId="eb3e3110-2622-43cd-88f0-a4c46bd91734" providerId="ADAL" clId="{1B1917D4-1D25-874F-9DA0-1D4E27809591}" dt="2024-06-28T11:06:08.177" v="116" actId="403"/>
          <ac:spMkLst>
            <pc:docMk/>
            <pc:sldMk cId="3783981210" sldId="256"/>
            <ac:spMk id="4" creationId="{DF7856A3-B6A9-FD4F-95AF-D40EF072D08D}"/>
          </ac:spMkLst>
        </pc:spChg>
      </pc:sldChg>
      <pc:sldChg chg="del">
        <pc:chgData name="Niloofar Hosseini" userId="eb3e3110-2622-43cd-88f0-a4c46bd91734" providerId="ADAL" clId="{1B1917D4-1D25-874F-9DA0-1D4E27809591}" dt="2024-06-28T11:05:23.744" v="102" actId="2696"/>
        <pc:sldMkLst>
          <pc:docMk/>
          <pc:sldMk cId="3624426854" sldId="257"/>
        </pc:sldMkLst>
      </pc:sldChg>
      <pc:sldChg chg="modSp mod">
        <pc:chgData name="Niloofar Hosseini" userId="eb3e3110-2622-43cd-88f0-a4c46bd91734" providerId="ADAL" clId="{1B1917D4-1D25-874F-9DA0-1D4E27809591}" dt="2024-06-28T11:06:10.946" v="117" actId="403"/>
        <pc:sldMkLst>
          <pc:docMk/>
          <pc:sldMk cId="2912750192" sldId="258"/>
        </pc:sldMkLst>
        <pc:spChg chg="mod">
          <ac:chgData name="Niloofar Hosseini" userId="eb3e3110-2622-43cd-88f0-a4c46bd91734" providerId="ADAL" clId="{1B1917D4-1D25-874F-9DA0-1D4E27809591}" dt="2024-06-28T11:06:10.946" v="117" actId="403"/>
          <ac:spMkLst>
            <pc:docMk/>
            <pc:sldMk cId="2912750192" sldId="258"/>
            <ac:spMk id="4" creationId="{DF7856A3-B6A9-FD4F-95AF-D40EF072D08D}"/>
          </ac:spMkLst>
        </pc:spChg>
      </pc:sldChg>
      <pc:sldChg chg="del">
        <pc:chgData name="Niloofar Hosseini" userId="eb3e3110-2622-43cd-88f0-a4c46bd91734" providerId="ADAL" clId="{1B1917D4-1D25-874F-9DA0-1D4E27809591}" dt="2024-06-28T11:06:04.166" v="115" actId="2696"/>
        <pc:sldMkLst>
          <pc:docMk/>
          <pc:sldMk cId="4144866385" sldId="259"/>
        </pc:sldMkLst>
      </pc:sldChg>
      <pc:sldChg chg="setBg">
        <pc:chgData name="Niloofar Hosseini" userId="eb3e3110-2622-43cd-88f0-a4c46bd91734" providerId="ADAL" clId="{1B1917D4-1D25-874F-9DA0-1D4E27809591}" dt="2024-06-28T11:03:42.015" v="8"/>
        <pc:sldMkLst>
          <pc:docMk/>
          <pc:sldMk cId="2386883579" sldId="260"/>
        </pc:sldMkLst>
      </pc:sldChg>
      <pc:sldChg chg="setBg">
        <pc:chgData name="Niloofar Hosseini" userId="eb3e3110-2622-43cd-88f0-a4c46bd91734" providerId="ADAL" clId="{1B1917D4-1D25-874F-9DA0-1D4E27809591}" dt="2024-06-28T11:03:45.857" v="10"/>
        <pc:sldMkLst>
          <pc:docMk/>
          <pc:sldMk cId="2979935813" sldId="261"/>
        </pc:sldMkLst>
      </pc:sldChg>
      <pc:sldMasterChg chg="setBg modSldLayout">
        <pc:chgData name="Niloofar Hosseini" userId="eb3e3110-2622-43cd-88f0-a4c46bd91734" providerId="ADAL" clId="{1B1917D4-1D25-874F-9DA0-1D4E27809591}" dt="2024-06-28T11:03:33.613" v="6"/>
        <pc:sldMasterMkLst>
          <pc:docMk/>
          <pc:sldMasterMk cId="3769558417" sldId="2147483648"/>
        </pc:sldMasterMkLst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2986674520" sldId="2147483649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151302755" sldId="2147483650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398288988" sldId="2147483651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1021069283" sldId="2147483652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531330253" sldId="2147483653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2941476590" sldId="2147483654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540489457" sldId="2147483655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27200967" sldId="2147483656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417209927" sldId="2147483657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604588358" sldId="2147483658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4577780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832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718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760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6398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841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604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225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48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9461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8490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95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4DF5-DEB5-4C40-9494-975C58B25804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2987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88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2149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چشمانم بگشا عیسی را ببینم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پای او افتم ، گویم دوستش دارم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گوشهایم بگشا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آوازش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بشنوم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چشمانم بگشا ، عیسی را ببینم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398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53308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نامت چه زیباست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عزیز، رب جلال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عمانوئیل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رحیم ، رب قدیر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275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93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2022-02-17T17:19:35Z</dcterms:created>
  <dcterms:modified xsi:type="dcterms:W3CDTF">2025-04-28T09:27:15Z</dcterms:modified>
</cp:coreProperties>
</file>