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256" r:id="rId3"/>
    <p:sldId id="258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26"/>
    <p:restoredTop sz="94719"/>
  </p:normalViewPr>
  <p:slideViewPr>
    <p:cSldViewPr snapToGrid="0" snapToObjects="1">
      <p:cViewPr varScale="1">
        <p:scale>
          <a:sx n="81" d="100"/>
          <a:sy n="81" d="100"/>
        </p:scale>
        <p:origin x="432" y="-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B1917D4-1D25-874F-9DA0-1D4E27809591}"/>
    <pc:docChg chg="delSld modSld modMainMaster">
      <pc:chgData name="Niloofar Hosseini" userId="eb3e3110-2622-43cd-88f0-a4c46bd91734" providerId="ADAL" clId="{1B1917D4-1D25-874F-9DA0-1D4E27809591}" dt="2024-06-28T11:06:10.946" v="117" actId="403"/>
      <pc:docMkLst>
        <pc:docMk/>
      </pc:docMkLst>
      <pc:sldChg chg="addSp delSp modSp mod setBg">
        <pc:chgData name="Niloofar Hosseini" userId="eb3e3110-2622-43cd-88f0-a4c46bd91734" providerId="ADAL" clId="{1B1917D4-1D25-874F-9DA0-1D4E27809591}" dt="2024-06-28T11:06:08.177" v="116" actId="403"/>
        <pc:sldMkLst>
          <pc:docMk/>
          <pc:sldMk cId="3783981210" sldId="256"/>
        </pc:sldMkLst>
        <pc:spChg chg="add del mod">
          <ac:chgData name="Niloofar Hosseini" userId="eb3e3110-2622-43cd-88f0-a4c46bd91734" providerId="ADAL" clId="{1B1917D4-1D25-874F-9DA0-1D4E27809591}" dt="2024-06-28T11:05:23.116" v="101"/>
          <ac:spMkLst>
            <pc:docMk/>
            <pc:sldMk cId="3783981210" sldId="256"/>
            <ac:spMk id="2" creationId="{A3C17017-7E20-E4AD-7D14-06B6B576265E}"/>
          </ac:spMkLst>
        </pc:spChg>
        <pc:spChg chg="mod">
          <ac:chgData name="Niloofar Hosseini" userId="eb3e3110-2622-43cd-88f0-a4c46bd91734" providerId="ADAL" clId="{1B1917D4-1D25-874F-9DA0-1D4E27809591}" dt="2024-06-28T11:06:08.177" v="116" actId="403"/>
          <ac:spMkLst>
            <pc:docMk/>
            <pc:sldMk cId="3783981210" sldId="256"/>
            <ac:spMk id="4" creationId="{DF7856A3-B6A9-FD4F-95AF-D40EF072D08D}"/>
          </ac:spMkLst>
        </pc:spChg>
      </pc:sldChg>
      <pc:sldChg chg="del">
        <pc:chgData name="Niloofar Hosseini" userId="eb3e3110-2622-43cd-88f0-a4c46bd91734" providerId="ADAL" clId="{1B1917D4-1D25-874F-9DA0-1D4E27809591}" dt="2024-06-28T11:05:23.744" v="102" actId="2696"/>
        <pc:sldMkLst>
          <pc:docMk/>
          <pc:sldMk cId="3624426854" sldId="257"/>
        </pc:sldMkLst>
      </pc:sldChg>
      <pc:sldChg chg="modSp mod">
        <pc:chgData name="Niloofar Hosseini" userId="eb3e3110-2622-43cd-88f0-a4c46bd91734" providerId="ADAL" clId="{1B1917D4-1D25-874F-9DA0-1D4E27809591}" dt="2024-06-28T11:06:10.946" v="117" actId="403"/>
        <pc:sldMkLst>
          <pc:docMk/>
          <pc:sldMk cId="2912750192" sldId="258"/>
        </pc:sldMkLst>
        <pc:spChg chg="mod">
          <ac:chgData name="Niloofar Hosseini" userId="eb3e3110-2622-43cd-88f0-a4c46bd91734" providerId="ADAL" clId="{1B1917D4-1D25-874F-9DA0-1D4E27809591}" dt="2024-06-28T11:06:10.946" v="117" actId="403"/>
          <ac:spMkLst>
            <pc:docMk/>
            <pc:sldMk cId="2912750192" sldId="258"/>
            <ac:spMk id="4" creationId="{DF7856A3-B6A9-FD4F-95AF-D40EF072D08D}"/>
          </ac:spMkLst>
        </pc:spChg>
      </pc:sldChg>
      <pc:sldChg chg="del">
        <pc:chgData name="Niloofar Hosseini" userId="eb3e3110-2622-43cd-88f0-a4c46bd91734" providerId="ADAL" clId="{1B1917D4-1D25-874F-9DA0-1D4E27809591}" dt="2024-06-28T11:06:04.166" v="115" actId="2696"/>
        <pc:sldMkLst>
          <pc:docMk/>
          <pc:sldMk cId="4144866385" sldId="259"/>
        </pc:sldMkLst>
      </pc:sldChg>
      <pc:sldChg chg="setBg">
        <pc:chgData name="Niloofar Hosseini" userId="eb3e3110-2622-43cd-88f0-a4c46bd91734" providerId="ADAL" clId="{1B1917D4-1D25-874F-9DA0-1D4E27809591}" dt="2024-06-28T11:03:42.015" v="8"/>
        <pc:sldMkLst>
          <pc:docMk/>
          <pc:sldMk cId="2386883579" sldId="260"/>
        </pc:sldMkLst>
      </pc:sldChg>
      <pc:sldChg chg="setBg">
        <pc:chgData name="Niloofar Hosseini" userId="eb3e3110-2622-43cd-88f0-a4c46bd91734" providerId="ADAL" clId="{1B1917D4-1D25-874F-9DA0-1D4E27809591}" dt="2024-06-28T11:03:45.857" v="10"/>
        <pc:sldMkLst>
          <pc:docMk/>
          <pc:sldMk cId="2979935813" sldId="261"/>
        </pc:sldMkLst>
      </pc:sldChg>
      <pc:sldMasterChg chg="setBg modSldLayout">
        <pc:chgData name="Niloofar Hosseini" userId="eb3e3110-2622-43cd-88f0-a4c46bd91734" providerId="ADAL" clId="{1B1917D4-1D25-874F-9DA0-1D4E27809591}" dt="2024-06-28T11:03:33.613" v="6"/>
        <pc:sldMasterMkLst>
          <pc:docMk/>
          <pc:sldMasterMk cId="3769558417" sldId="2147483648"/>
        </pc:sldMasterMkLst>
        <pc:sldLayoutChg chg="setBg">
          <pc:chgData name="Niloofar Hosseini" userId="eb3e3110-2622-43cd-88f0-a4c46bd91734" providerId="ADAL" clId="{1B1917D4-1D25-874F-9DA0-1D4E27809591}" dt="2024-06-28T11:03:33.613" v="6"/>
          <pc:sldLayoutMkLst>
            <pc:docMk/>
            <pc:sldMasterMk cId="3769558417" sldId="2147483648"/>
            <pc:sldLayoutMk cId="2986674520" sldId="2147483649"/>
          </pc:sldLayoutMkLst>
        </pc:sldLayoutChg>
        <pc:sldLayoutChg chg="setBg">
          <pc:chgData name="Niloofar Hosseini" userId="eb3e3110-2622-43cd-88f0-a4c46bd91734" providerId="ADAL" clId="{1B1917D4-1D25-874F-9DA0-1D4E27809591}" dt="2024-06-28T11:03:33.613" v="6"/>
          <pc:sldLayoutMkLst>
            <pc:docMk/>
            <pc:sldMasterMk cId="3769558417" sldId="2147483648"/>
            <pc:sldLayoutMk cId="3151302755" sldId="2147483650"/>
          </pc:sldLayoutMkLst>
        </pc:sldLayoutChg>
        <pc:sldLayoutChg chg="setBg">
          <pc:chgData name="Niloofar Hosseini" userId="eb3e3110-2622-43cd-88f0-a4c46bd91734" providerId="ADAL" clId="{1B1917D4-1D25-874F-9DA0-1D4E27809591}" dt="2024-06-28T11:03:33.613" v="6"/>
          <pc:sldLayoutMkLst>
            <pc:docMk/>
            <pc:sldMasterMk cId="3769558417" sldId="2147483648"/>
            <pc:sldLayoutMk cId="3398288988" sldId="2147483651"/>
          </pc:sldLayoutMkLst>
        </pc:sldLayoutChg>
        <pc:sldLayoutChg chg="setBg">
          <pc:chgData name="Niloofar Hosseini" userId="eb3e3110-2622-43cd-88f0-a4c46bd91734" providerId="ADAL" clId="{1B1917D4-1D25-874F-9DA0-1D4E27809591}" dt="2024-06-28T11:03:33.613" v="6"/>
          <pc:sldLayoutMkLst>
            <pc:docMk/>
            <pc:sldMasterMk cId="3769558417" sldId="2147483648"/>
            <pc:sldLayoutMk cId="1021069283" sldId="2147483652"/>
          </pc:sldLayoutMkLst>
        </pc:sldLayoutChg>
        <pc:sldLayoutChg chg="setBg">
          <pc:chgData name="Niloofar Hosseini" userId="eb3e3110-2622-43cd-88f0-a4c46bd91734" providerId="ADAL" clId="{1B1917D4-1D25-874F-9DA0-1D4E27809591}" dt="2024-06-28T11:03:33.613" v="6"/>
          <pc:sldLayoutMkLst>
            <pc:docMk/>
            <pc:sldMasterMk cId="3769558417" sldId="2147483648"/>
            <pc:sldLayoutMk cId="531330253" sldId="2147483653"/>
          </pc:sldLayoutMkLst>
        </pc:sldLayoutChg>
        <pc:sldLayoutChg chg="setBg">
          <pc:chgData name="Niloofar Hosseini" userId="eb3e3110-2622-43cd-88f0-a4c46bd91734" providerId="ADAL" clId="{1B1917D4-1D25-874F-9DA0-1D4E27809591}" dt="2024-06-28T11:03:33.613" v="6"/>
          <pc:sldLayoutMkLst>
            <pc:docMk/>
            <pc:sldMasterMk cId="3769558417" sldId="2147483648"/>
            <pc:sldLayoutMk cId="2941476590" sldId="2147483654"/>
          </pc:sldLayoutMkLst>
        </pc:sldLayoutChg>
        <pc:sldLayoutChg chg="setBg">
          <pc:chgData name="Niloofar Hosseini" userId="eb3e3110-2622-43cd-88f0-a4c46bd91734" providerId="ADAL" clId="{1B1917D4-1D25-874F-9DA0-1D4E27809591}" dt="2024-06-28T11:03:33.613" v="6"/>
          <pc:sldLayoutMkLst>
            <pc:docMk/>
            <pc:sldMasterMk cId="3769558417" sldId="2147483648"/>
            <pc:sldLayoutMk cId="3540489457" sldId="2147483655"/>
          </pc:sldLayoutMkLst>
        </pc:sldLayoutChg>
        <pc:sldLayoutChg chg="setBg">
          <pc:chgData name="Niloofar Hosseini" userId="eb3e3110-2622-43cd-88f0-a4c46bd91734" providerId="ADAL" clId="{1B1917D4-1D25-874F-9DA0-1D4E27809591}" dt="2024-06-28T11:03:33.613" v="6"/>
          <pc:sldLayoutMkLst>
            <pc:docMk/>
            <pc:sldMasterMk cId="3769558417" sldId="2147483648"/>
            <pc:sldLayoutMk cId="327200967" sldId="2147483656"/>
          </pc:sldLayoutMkLst>
        </pc:sldLayoutChg>
        <pc:sldLayoutChg chg="setBg">
          <pc:chgData name="Niloofar Hosseini" userId="eb3e3110-2622-43cd-88f0-a4c46bd91734" providerId="ADAL" clId="{1B1917D4-1D25-874F-9DA0-1D4E27809591}" dt="2024-06-28T11:03:33.613" v="6"/>
          <pc:sldLayoutMkLst>
            <pc:docMk/>
            <pc:sldMasterMk cId="3769558417" sldId="2147483648"/>
            <pc:sldLayoutMk cId="417209927" sldId="2147483657"/>
          </pc:sldLayoutMkLst>
        </pc:sldLayoutChg>
        <pc:sldLayoutChg chg="setBg">
          <pc:chgData name="Niloofar Hosseini" userId="eb3e3110-2622-43cd-88f0-a4c46bd91734" providerId="ADAL" clId="{1B1917D4-1D25-874F-9DA0-1D4E27809591}" dt="2024-06-28T11:03:33.613" v="6"/>
          <pc:sldLayoutMkLst>
            <pc:docMk/>
            <pc:sldMasterMk cId="3769558417" sldId="2147483648"/>
            <pc:sldLayoutMk cId="3604588358" sldId="2147483658"/>
          </pc:sldLayoutMkLst>
        </pc:sldLayoutChg>
        <pc:sldLayoutChg chg="setBg">
          <pc:chgData name="Niloofar Hosseini" userId="eb3e3110-2622-43cd-88f0-a4c46bd91734" providerId="ADAL" clId="{1B1917D4-1D25-874F-9DA0-1D4E27809591}" dt="2024-06-28T11:03:33.613" v="6"/>
          <pc:sldLayoutMkLst>
            <pc:docMk/>
            <pc:sldMasterMk cId="3769558417" sldId="2147483648"/>
            <pc:sldLayoutMk cId="45777808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48325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17184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7760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63983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68417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66049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72254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3488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94617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84905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4DF5-DEB5-4C40-9494-975C58B25804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8959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24DF5-DEB5-4C40-9494-975C58B25804}" type="datetimeFigureOut">
              <a:rPr lang="en-DE" smtClean="0"/>
              <a:t>04/28/2025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6B121-0648-6541-BF0D-B096739027D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929878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6883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7856A3-B6A9-FD4F-95AF-D40EF072D08D}"/>
              </a:ext>
            </a:extLst>
          </p:cNvPr>
          <p:cNvSpPr/>
          <p:nvPr/>
        </p:nvSpPr>
        <p:spPr>
          <a:xfrm>
            <a:off x="0" y="0"/>
            <a:ext cx="12191999" cy="721498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چشمانم بگشا عیسی را ببینم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 پای او افتم ، گویم دوستش دارم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گوشهایم بگشا </a:t>
            </a: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آوازش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بشنوم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چشمانم بگشا ، عیسی را ببینم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83981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F7856A3-B6A9-FD4F-95AF-D40EF072D08D}"/>
              </a:ext>
            </a:extLst>
          </p:cNvPr>
          <p:cNvSpPr/>
          <p:nvPr/>
        </p:nvSpPr>
        <p:spPr>
          <a:xfrm>
            <a:off x="0" y="0"/>
            <a:ext cx="12191999" cy="7533088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نامت چه زیباست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عزیز، رب جلال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عمانوئیل</a:t>
            </a: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خدا با ما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رحیم ، رب قدیر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12750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935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41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2022-02-17T17:19:35Z</dcterms:created>
  <dcterms:modified xsi:type="dcterms:W3CDTF">2025-04-28T09:27:15Z</dcterms:modified>
</cp:coreProperties>
</file>