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F547B8B-18F3-5549-8DBD-653C83078B9F}"/>
    <pc:docChg chg="undo custSel addSld delSld modSld sldOrd modMainMaster">
      <pc:chgData name="Niloofar Hosseini" userId="eb3e3110-2622-43cd-88f0-a4c46bd91734" providerId="ADAL" clId="{5F547B8B-18F3-5549-8DBD-653C83078B9F}" dt="2024-05-20T11:37:51.847" v="255" actId="404"/>
      <pc:docMkLst>
        <pc:docMk/>
      </pc:docMkLst>
      <pc:sldChg chg="addSp delSp modSp mod setBg">
        <pc:chgData name="Niloofar Hosseini" userId="eb3e3110-2622-43cd-88f0-a4c46bd91734" providerId="ADAL" clId="{5F547B8B-18F3-5549-8DBD-653C83078B9F}" dt="2024-05-20T11:33:58.365" v="142"/>
        <pc:sldMkLst>
          <pc:docMk/>
          <pc:sldMk cId="4269365449" sldId="256"/>
        </pc:sldMkLst>
        <pc:spChg chg="add del mod">
          <ac:chgData name="Niloofar Hosseini" userId="eb3e3110-2622-43cd-88f0-a4c46bd91734" providerId="ADAL" clId="{5F547B8B-18F3-5549-8DBD-653C83078B9F}" dt="2024-05-20T11:33:58.365" v="142"/>
          <ac:spMkLst>
            <pc:docMk/>
            <pc:sldMk cId="4269365449" sldId="256"/>
            <ac:spMk id="2" creationId="{0D8E7601-A2E0-E856-8A4F-EFCC362E4E2B}"/>
          </ac:spMkLst>
        </pc:spChg>
        <pc:spChg chg="mod">
          <ac:chgData name="Niloofar Hosseini" userId="eb3e3110-2622-43cd-88f0-a4c46bd91734" providerId="ADAL" clId="{5F547B8B-18F3-5549-8DBD-653C83078B9F}" dt="2024-05-20T11:33:47.134" v="140" actId="14838"/>
          <ac:spMkLst>
            <pc:docMk/>
            <pc:sldMk cId="4269365449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5F547B8B-18F3-5549-8DBD-653C83078B9F}" dt="2024-05-20T11:35:34.818" v="176"/>
        <pc:sldMkLst>
          <pc:docMk/>
          <pc:sldMk cId="3470700870" sldId="257"/>
        </pc:sldMkLst>
        <pc:spChg chg="add del mod">
          <ac:chgData name="Niloofar Hosseini" userId="eb3e3110-2622-43cd-88f0-a4c46bd91734" providerId="ADAL" clId="{5F547B8B-18F3-5549-8DBD-653C83078B9F}" dt="2024-05-20T11:35:34.818" v="176"/>
          <ac:spMkLst>
            <pc:docMk/>
            <pc:sldMk cId="3470700870" sldId="257"/>
            <ac:spMk id="2" creationId="{8690C303-443E-6F26-B3E1-B5D023A81397}"/>
          </ac:spMkLst>
        </pc:spChg>
        <pc:spChg chg="mod">
          <ac:chgData name="Niloofar Hosseini" userId="eb3e3110-2622-43cd-88f0-a4c46bd91734" providerId="ADAL" clId="{5F547B8B-18F3-5549-8DBD-653C83078B9F}" dt="2024-05-20T11:35:32.684" v="174" actId="403"/>
          <ac:spMkLst>
            <pc:docMk/>
            <pc:sldMk cId="347070087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F547B8B-18F3-5549-8DBD-653C83078B9F}" dt="2024-05-20T11:37:51.847" v="255" actId="404"/>
        <pc:sldMkLst>
          <pc:docMk/>
          <pc:sldMk cId="2566873443" sldId="258"/>
        </pc:sldMkLst>
        <pc:spChg chg="mod">
          <ac:chgData name="Niloofar Hosseini" userId="eb3e3110-2622-43cd-88f0-a4c46bd91734" providerId="ADAL" clId="{5F547B8B-18F3-5549-8DBD-653C83078B9F}" dt="2024-05-20T11:37:51.847" v="255" actId="404"/>
          <ac:spMkLst>
            <pc:docMk/>
            <pc:sldMk cId="2566873443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5F547B8B-18F3-5549-8DBD-653C83078B9F}" dt="2024-05-20T11:31:57.993" v="6"/>
        <pc:sldMkLst>
          <pc:docMk/>
          <pc:sldMk cId="429205263" sldId="260"/>
        </pc:sldMkLst>
      </pc:sldChg>
      <pc:sldChg chg="setBg">
        <pc:chgData name="Niloofar Hosseini" userId="eb3e3110-2622-43cd-88f0-a4c46bd91734" providerId="ADAL" clId="{5F547B8B-18F3-5549-8DBD-653C83078B9F}" dt="2024-05-20T11:31:53.820" v="4"/>
        <pc:sldMkLst>
          <pc:docMk/>
          <pc:sldMk cId="3376309915" sldId="261"/>
        </pc:sldMkLst>
      </pc:sldChg>
      <pc:sldChg chg="del">
        <pc:chgData name="Niloofar Hosseini" userId="eb3e3110-2622-43cd-88f0-a4c46bd91734" providerId="ADAL" clId="{5F547B8B-18F3-5549-8DBD-653C83078B9F}" dt="2024-05-20T11:37:24.527" v="251" actId="2696"/>
        <pc:sldMkLst>
          <pc:docMk/>
          <pc:sldMk cId="954602479" sldId="262"/>
        </pc:sldMkLst>
      </pc:sldChg>
      <pc:sldChg chg="add ord">
        <pc:chgData name="Niloofar Hosseini" userId="eb3e3110-2622-43cd-88f0-a4c46bd91734" providerId="ADAL" clId="{5F547B8B-18F3-5549-8DBD-653C83078B9F}" dt="2024-05-20T11:37:35.252" v="253" actId="20578"/>
        <pc:sldMkLst>
          <pc:docMk/>
          <pc:sldMk cId="1865896459" sldId="262"/>
        </pc:sldMkLst>
      </pc:sldChg>
      <pc:sldMasterChg chg="setBg modSldLayout">
        <pc:chgData name="Niloofar Hosseini" userId="eb3e3110-2622-43cd-88f0-a4c46bd91734" providerId="ADAL" clId="{5F547B8B-18F3-5549-8DBD-653C83078B9F}" dt="2024-05-20T11:31:44.282" v="2"/>
        <pc:sldMasterMkLst>
          <pc:docMk/>
          <pc:sldMasterMk cId="1926989257" sldId="2147483648"/>
        </pc:sldMasterMkLst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606784556" sldId="2147483649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85456486" sldId="2147483650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677304967" sldId="2147483651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701877054" sldId="2147483652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777760863" sldId="2147483653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4148944613" sldId="2147483654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370424154" sldId="2147483655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30480651" sldId="2147483656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888510299" sldId="2147483657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935151882" sldId="2147483658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55207376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87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07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78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17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45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4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88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43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1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25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9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F0BF-5251-4271-A624-6B48556D654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486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3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78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چنان محو تو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بنشستم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عقل و هوش رفته از دستم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نگاه تو بر دلم نقشی کشید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تار و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پودم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به آتش کشید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936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</a:t>
            </a:r>
            <a:r>
              <a:rPr lang="en-GB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چه  عظیم  است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 تو  چه  مهیب  است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0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6576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نمی‌دانم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چرا وقتی که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بیتابم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می‌آیی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واسه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دلتنگی های من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87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</a:t>
            </a:r>
            <a:r>
              <a:rPr lang="en-GB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چه  عظیم  است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 تو  چه  مهیب  است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9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0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64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2019-10-15T09:27:54Z</dcterms:created>
  <dcterms:modified xsi:type="dcterms:W3CDTF">2025-04-28T09:26:55Z</dcterms:modified>
</cp:coreProperties>
</file>