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327"/>
  </p:normalViewPr>
  <p:slideViewPr>
    <p:cSldViewPr snapToGrid="0">
      <p:cViewPr varScale="1">
        <p:scale>
          <a:sx n="81" d="100"/>
          <a:sy n="81" d="100"/>
        </p:scale>
        <p:origin x="754" y="-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905EA67-C88B-D541-AF07-14ADCD279EDF}"/>
    <pc:docChg chg="undo custSel delSld modSld modMainMaster">
      <pc:chgData name="Niloofar Hosseini" userId="eb3e3110-2622-43cd-88f0-a4c46bd91734" providerId="ADAL" clId="{7905EA67-C88B-D541-AF07-14ADCD279EDF}" dt="2024-05-22T13:46:59.794" v="353" actId="403"/>
      <pc:docMkLst>
        <pc:docMk/>
      </pc:docMkLst>
      <pc:sldChg chg="addSp delSp modSp mod setBg">
        <pc:chgData name="Niloofar Hosseini" userId="eb3e3110-2622-43cd-88f0-a4c46bd91734" providerId="ADAL" clId="{7905EA67-C88B-D541-AF07-14ADCD279EDF}" dt="2024-05-22T13:35:44.640" v="77"/>
        <pc:sldMkLst>
          <pc:docMk/>
          <pc:sldMk cId="722246073" sldId="256"/>
        </pc:sldMkLst>
        <pc:spChg chg="add del mod">
          <ac:chgData name="Niloofar Hosseini" userId="eb3e3110-2622-43cd-88f0-a4c46bd91734" providerId="ADAL" clId="{7905EA67-C88B-D541-AF07-14ADCD279EDF}" dt="2024-05-22T13:35:44.640" v="77"/>
          <ac:spMkLst>
            <pc:docMk/>
            <pc:sldMk cId="722246073" sldId="256"/>
            <ac:spMk id="2" creationId="{66771520-26FA-508E-15AF-DCEA5F62C230}"/>
          </ac:spMkLst>
        </pc:spChg>
        <pc:spChg chg="mod">
          <ac:chgData name="Niloofar Hosseini" userId="eb3e3110-2622-43cd-88f0-a4c46bd91734" providerId="ADAL" clId="{7905EA67-C88B-D541-AF07-14ADCD279EDF}" dt="2024-05-22T13:35:43.199" v="75" actId="20577"/>
          <ac:spMkLst>
            <pc:docMk/>
            <pc:sldMk cId="722246073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905EA67-C88B-D541-AF07-14ADCD279EDF}" dt="2024-05-22T13:36:24.545" v="127" actId="403"/>
        <pc:sldMkLst>
          <pc:docMk/>
          <pc:sldMk cId="3817412746" sldId="257"/>
        </pc:sldMkLst>
        <pc:spChg chg="mod">
          <ac:chgData name="Niloofar Hosseini" userId="eb3e3110-2622-43cd-88f0-a4c46bd91734" providerId="ADAL" clId="{7905EA67-C88B-D541-AF07-14ADCD279EDF}" dt="2024-05-22T13:36:24.545" v="127" actId="403"/>
          <ac:spMkLst>
            <pc:docMk/>
            <pc:sldMk cId="3817412746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905EA67-C88B-D541-AF07-14ADCD279EDF}" dt="2024-05-22T13:40:53.048" v="288" actId="108"/>
        <pc:sldMkLst>
          <pc:docMk/>
          <pc:sldMk cId="2197265288" sldId="258"/>
        </pc:sldMkLst>
        <pc:spChg chg="mod">
          <ac:chgData name="Niloofar Hosseini" userId="eb3e3110-2622-43cd-88f0-a4c46bd91734" providerId="ADAL" clId="{7905EA67-C88B-D541-AF07-14ADCD279EDF}" dt="2024-05-22T13:40:53.048" v="288" actId="108"/>
          <ac:spMkLst>
            <pc:docMk/>
            <pc:sldMk cId="2197265288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905EA67-C88B-D541-AF07-14ADCD279EDF}" dt="2024-05-22T13:40:38.527" v="286" actId="404"/>
        <pc:sldMkLst>
          <pc:docMk/>
          <pc:sldMk cId="3627036965" sldId="259"/>
        </pc:sldMkLst>
        <pc:spChg chg="mod">
          <ac:chgData name="Niloofar Hosseini" userId="eb3e3110-2622-43cd-88f0-a4c46bd91734" providerId="ADAL" clId="{7905EA67-C88B-D541-AF07-14ADCD279EDF}" dt="2024-05-22T13:40:38.527" v="286" actId="404"/>
          <ac:spMkLst>
            <pc:docMk/>
            <pc:sldMk cId="3627036965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905EA67-C88B-D541-AF07-14ADCD279EDF}" dt="2024-05-22T13:46:59.794" v="353" actId="403"/>
        <pc:sldMkLst>
          <pc:docMk/>
          <pc:sldMk cId="738499385" sldId="260"/>
        </pc:sldMkLst>
        <pc:spChg chg="mod">
          <ac:chgData name="Niloofar Hosseini" userId="eb3e3110-2622-43cd-88f0-a4c46bd91734" providerId="ADAL" clId="{7905EA67-C88B-D541-AF07-14ADCD279EDF}" dt="2024-05-22T13:46:59.794" v="353" actId="403"/>
          <ac:spMkLst>
            <pc:docMk/>
            <pc:sldMk cId="738499385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7905EA67-C88B-D541-AF07-14ADCD279EDF}" dt="2024-05-22T13:34:29.207" v="12"/>
        <pc:sldMkLst>
          <pc:docMk/>
          <pc:sldMk cId="3361789122" sldId="262"/>
        </pc:sldMkLst>
      </pc:sldChg>
      <pc:sldChg chg="setBg">
        <pc:chgData name="Niloofar Hosseini" userId="eb3e3110-2622-43cd-88f0-a4c46bd91734" providerId="ADAL" clId="{7905EA67-C88B-D541-AF07-14ADCD279EDF}" dt="2024-05-22T13:34:25.326" v="10"/>
        <pc:sldMkLst>
          <pc:docMk/>
          <pc:sldMk cId="51718146" sldId="266"/>
        </pc:sldMkLst>
      </pc:sldChg>
      <pc:sldChg chg="del">
        <pc:chgData name="Niloofar Hosseini" userId="eb3e3110-2622-43cd-88f0-a4c46bd91734" providerId="ADAL" clId="{7905EA67-C88B-D541-AF07-14ADCD279EDF}" dt="2024-05-22T13:42:34.079" v="347" actId="2696"/>
        <pc:sldMkLst>
          <pc:docMk/>
          <pc:sldMk cId="2431840614" sldId="267"/>
        </pc:sldMkLst>
      </pc:sldChg>
      <pc:sldChg chg="del">
        <pc:chgData name="Niloofar Hosseini" userId="eb3e3110-2622-43cd-88f0-a4c46bd91734" providerId="ADAL" clId="{7905EA67-C88B-D541-AF07-14ADCD279EDF}" dt="2024-05-22T13:42:35.979" v="348" actId="2696"/>
        <pc:sldMkLst>
          <pc:docMk/>
          <pc:sldMk cId="3889614797" sldId="268"/>
        </pc:sldMkLst>
      </pc:sldChg>
      <pc:sldMasterChg chg="setBg modSldLayout">
        <pc:chgData name="Niloofar Hosseini" userId="eb3e3110-2622-43cd-88f0-a4c46bd91734" providerId="ADAL" clId="{7905EA67-C88B-D541-AF07-14ADCD279EDF}" dt="2024-05-22T13:34:20.918" v="8"/>
        <pc:sldMasterMkLst>
          <pc:docMk/>
          <pc:sldMasterMk cId="2205719476" sldId="2147483648"/>
        </pc:sldMasterMkLst>
        <pc:sldLayoutChg chg="setBg">
          <pc:chgData name="Niloofar Hosseini" userId="eb3e3110-2622-43cd-88f0-a4c46bd91734" providerId="ADAL" clId="{7905EA67-C88B-D541-AF07-14ADCD279EDF}" dt="2024-05-22T13:34:20.918" v="8"/>
          <pc:sldLayoutMkLst>
            <pc:docMk/>
            <pc:sldMasterMk cId="2205719476" sldId="2147483648"/>
            <pc:sldLayoutMk cId="1657625257" sldId="2147483649"/>
          </pc:sldLayoutMkLst>
        </pc:sldLayoutChg>
        <pc:sldLayoutChg chg="setBg">
          <pc:chgData name="Niloofar Hosseini" userId="eb3e3110-2622-43cd-88f0-a4c46bd91734" providerId="ADAL" clId="{7905EA67-C88B-D541-AF07-14ADCD279EDF}" dt="2024-05-22T13:34:20.918" v="8"/>
          <pc:sldLayoutMkLst>
            <pc:docMk/>
            <pc:sldMasterMk cId="2205719476" sldId="2147483648"/>
            <pc:sldLayoutMk cId="3388193847" sldId="2147483650"/>
          </pc:sldLayoutMkLst>
        </pc:sldLayoutChg>
        <pc:sldLayoutChg chg="setBg">
          <pc:chgData name="Niloofar Hosseini" userId="eb3e3110-2622-43cd-88f0-a4c46bd91734" providerId="ADAL" clId="{7905EA67-C88B-D541-AF07-14ADCD279EDF}" dt="2024-05-22T13:34:20.918" v="8"/>
          <pc:sldLayoutMkLst>
            <pc:docMk/>
            <pc:sldMasterMk cId="2205719476" sldId="2147483648"/>
            <pc:sldLayoutMk cId="2558052580" sldId="2147483651"/>
          </pc:sldLayoutMkLst>
        </pc:sldLayoutChg>
        <pc:sldLayoutChg chg="setBg">
          <pc:chgData name="Niloofar Hosseini" userId="eb3e3110-2622-43cd-88f0-a4c46bd91734" providerId="ADAL" clId="{7905EA67-C88B-D541-AF07-14ADCD279EDF}" dt="2024-05-22T13:34:20.918" v="8"/>
          <pc:sldLayoutMkLst>
            <pc:docMk/>
            <pc:sldMasterMk cId="2205719476" sldId="2147483648"/>
            <pc:sldLayoutMk cId="2521846717" sldId="2147483652"/>
          </pc:sldLayoutMkLst>
        </pc:sldLayoutChg>
        <pc:sldLayoutChg chg="setBg">
          <pc:chgData name="Niloofar Hosseini" userId="eb3e3110-2622-43cd-88f0-a4c46bd91734" providerId="ADAL" clId="{7905EA67-C88B-D541-AF07-14ADCD279EDF}" dt="2024-05-22T13:34:20.918" v="8"/>
          <pc:sldLayoutMkLst>
            <pc:docMk/>
            <pc:sldMasterMk cId="2205719476" sldId="2147483648"/>
            <pc:sldLayoutMk cId="38792423" sldId="2147483653"/>
          </pc:sldLayoutMkLst>
        </pc:sldLayoutChg>
        <pc:sldLayoutChg chg="setBg">
          <pc:chgData name="Niloofar Hosseini" userId="eb3e3110-2622-43cd-88f0-a4c46bd91734" providerId="ADAL" clId="{7905EA67-C88B-D541-AF07-14ADCD279EDF}" dt="2024-05-22T13:34:20.918" v="8"/>
          <pc:sldLayoutMkLst>
            <pc:docMk/>
            <pc:sldMasterMk cId="2205719476" sldId="2147483648"/>
            <pc:sldLayoutMk cId="3083476389" sldId="2147483654"/>
          </pc:sldLayoutMkLst>
        </pc:sldLayoutChg>
        <pc:sldLayoutChg chg="setBg">
          <pc:chgData name="Niloofar Hosseini" userId="eb3e3110-2622-43cd-88f0-a4c46bd91734" providerId="ADAL" clId="{7905EA67-C88B-D541-AF07-14ADCD279EDF}" dt="2024-05-22T13:34:20.918" v="8"/>
          <pc:sldLayoutMkLst>
            <pc:docMk/>
            <pc:sldMasterMk cId="2205719476" sldId="2147483648"/>
            <pc:sldLayoutMk cId="3167901409" sldId="2147483655"/>
          </pc:sldLayoutMkLst>
        </pc:sldLayoutChg>
        <pc:sldLayoutChg chg="setBg">
          <pc:chgData name="Niloofar Hosseini" userId="eb3e3110-2622-43cd-88f0-a4c46bd91734" providerId="ADAL" clId="{7905EA67-C88B-D541-AF07-14ADCD279EDF}" dt="2024-05-22T13:34:20.918" v="8"/>
          <pc:sldLayoutMkLst>
            <pc:docMk/>
            <pc:sldMasterMk cId="2205719476" sldId="2147483648"/>
            <pc:sldLayoutMk cId="622465591" sldId="2147483656"/>
          </pc:sldLayoutMkLst>
        </pc:sldLayoutChg>
        <pc:sldLayoutChg chg="setBg">
          <pc:chgData name="Niloofar Hosseini" userId="eb3e3110-2622-43cd-88f0-a4c46bd91734" providerId="ADAL" clId="{7905EA67-C88B-D541-AF07-14ADCD279EDF}" dt="2024-05-22T13:34:20.918" v="8"/>
          <pc:sldLayoutMkLst>
            <pc:docMk/>
            <pc:sldMasterMk cId="2205719476" sldId="2147483648"/>
            <pc:sldLayoutMk cId="3879980930" sldId="2147483657"/>
          </pc:sldLayoutMkLst>
        </pc:sldLayoutChg>
        <pc:sldLayoutChg chg="setBg">
          <pc:chgData name="Niloofar Hosseini" userId="eb3e3110-2622-43cd-88f0-a4c46bd91734" providerId="ADAL" clId="{7905EA67-C88B-D541-AF07-14ADCD279EDF}" dt="2024-05-22T13:34:20.918" v="8"/>
          <pc:sldLayoutMkLst>
            <pc:docMk/>
            <pc:sldMasterMk cId="2205719476" sldId="2147483648"/>
            <pc:sldLayoutMk cId="4398159" sldId="2147483658"/>
          </pc:sldLayoutMkLst>
        </pc:sldLayoutChg>
        <pc:sldLayoutChg chg="setBg">
          <pc:chgData name="Niloofar Hosseini" userId="eb3e3110-2622-43cd-88f0-a4c46bd91734" providerId="ADAL" clId="{7905EA67-C88B-D541-AF07-14ADCD279EDF}" dt="2024-05-22T13:34:20.918" v="8"/>
          <pc:sldLayoutMkLst>
            <pc:docMk/>
            <pc:sldMasterMk cId="2205719476" sldId="2147483648"/>
            <pc:sldLayoutMk cId="323573462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9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02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80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71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25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63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73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20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43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883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D6613-8AA1-4B7D-AB25-EA5BCF80D1C4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06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71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911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چنانکه آهو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برای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نهرهای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آب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شدت اشتیاق دارد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224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03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همچنان ای خدا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جان من اشتیاق شدید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برای تو دارد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741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219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جان من تشنه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تشنه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خدای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حَی</a:t>
            </a: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کی بیایم به حضور خدا حاضر شوم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26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112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خدا امید دار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زیرا که او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باز حمد خواهم گفت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036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812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نجات روی من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 خدای من است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849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178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64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12</cp:revision>
  <dcterms:created xsi:type="dcterms:W3CDTF">2018-08-19T22:02:16Z</dcterms:created>
  <dcterms:modified xsi:type="dcterms:W3CDTF">2025-04-28T09:26:25Z</dcterms:modified>
</cp:coreProperties>
</file>