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65" r:id="rId2"/>
    <p:sldId id="257" r:id="rId3"/>
    <p:sldId id="280" r:id="rId4"/>
    <p:sldId id="281" r:id="rId5"/>
    <p:sldId id="283" r:id="rId6"/>
    <p:sldId id="284" r:id="rId7"/>
    <p:sldId id="285" r:id="rId8"/>
    <p:sldId id="296" r:id="rId9"/>
    <p:sldId id="297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6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2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96923c0a2263a17d" providerId="LiveId" clId="{C01395CC-A8FF-4A7F-8692-FA2E7DF315DC}"/>
    <pc:docChg chg="addSld delSld modSld sldOrd">
      <pc:chgData name="" userId="96923c0a2263a17d" providerId="LiveId" clId="{C01395CC-A8FF-4A7F-8692-FA2E7DF315DC}" dt="2024-01-08T11:45:44.955" v="444"/>
      <pc:docMkLst>
        <pc:docMk/>
      </pc:docMkLst>
      <pc:sldChg chg="modSp">
        <pc:chgData name="" userId="96923c0a2263a17d" providerId="LiveId" clId="{C01395CC-A8FF-4A7F-8692-FA2E7DF315DC}" dt="2024-01-08T11:38:22.174" v="110" actId="1076"/>
        <pc:sldMkLst>
          <pc:docMk/>
          <pc:sldMk cId="4217550238" sldId="257"/>
        </pc:sldMkLst>
        <pc:spChg chg="mod">
          <ac:chgData name="" userId="96923c0a2263a17d" providerId="LiveId" clId="{C01395CC-A8FF-4A7F-8692-FA2E7DF315DC}" dt="2024-01-08T11:38:22.174" v="110" actId="1076"/>
          <ac:spMkLst>
            <pc:docMk/>
            <pc:sldMk cId="4217550238" sldId="257"/>
            <ac:spMk id="4" creationId="{48B5A419-47C4-2C79-06A2-2BCF998CBD22}"/>
          </ac:spMkLst>
        </pc:spChg>
      </pc:sldChg>
      <pc:sldChg chg="modSp">
        <pc:chgData name="" userId="96923c0a2263a17d" providerId="LiveId" clId="{C01395CC-A8FF-4A7F-8692-FA2E7DF315DC}" dt="2024-01-08T11:40:14.671" v="224" actId="1076"/>
        <pc:sldMkLst>
          <pc:docMk/>
          <pc:sldMk cId="605229308" sldId="258"/>
        </pc:sldMkLst>
        <pc:spChg chg="mod">
          <ac:chgData name="" userId="96923c0a2263a17d" providerId="LiveId" clId="{C01395CC-A8FF-4A7F-8692-FA2E7DF315DC}" dt="2024-01-08T11:40:14.671" v="224" actId="1076"/>
          <ac:spMkLst>
            <pc:docMk/>
            <pc:sldMk cId="605229308" sldId="258"/>
            <ac:spMk id="4" creationId="{48B5A419-47C4-2C79-06A2-2BCF998CBD22}"/>
          </ac:spMkLst>
        </pc:spChg>
      </pc:sldChg>
      <pc:sldChg chg="add del setBg">
        <pc:chgData name="" userId="96923c0a2263a17d" providerId="LiveId" clId="{C01395CC-A8FF-4A7F-8692-FA2E7DF315DC}" dt="2024-01-08T11:40:18.071" v="226" actId="2696"/>
        <pc:sldMkLst>
          <pc:docMk/>
          <pc:sldMk cId="1650187268" sldId="267"/>
        </pc:sldMkLst>
      </pc:sldChg>
      <pc:sldChg chg="modSp add">
        <pc:chgData name="" userId="96923c0a2263a17d" providerId="LiveId" clId="{C01395CC-A8FF-4A7F-8692-FA2E7DF315DC}" dt="2024-01-08T11:41:31.316" v="310" actId="1076"/>
        <pc:sldMkLst>
          <pc:docMk/>
          <pc:sldMk cId="3367292939" sldId="267"/>
        </pc:sldMkLst>
        <pc:spChg chg="mod">
          <ac:chgData name="" userId="96923c0a2263a17d" providerId="LiveId" clId="{C01395CC-A8FF-4A7F-8692-FA2E7DF315DC}" dt="2024-01-08T11:41:31.316" v="310" actId="1076"/>
          <ac:spMkLst>
            <pc:docMk/>
            <pc:sldMk cId="3367292939" sldId="267"/>
            <ac:spMk id="4" creationId="{48B5A419-47C4-2C79-06A2-2BCF998CBD22}"/>
          </ac:spMkLst>
        </pc:spChg>
      </pc:sldChg>
      <pc:sldChg chg="modSp add ord">
        <pc:chgData name="" userId="96923c0a2263a17d" providerId="LiveId" clId="{C01395CC-A8FF-4A7F-8692-FA2E7DF315DC}" dt="2024-01-08T11:44:15.384" v="440" actId="20577"/>
        <pc:sldMkLst>
          <pc:docMk/>
          <pc:sldMk cId="2395200088" sldId="268"/>
        </pc:sldMkLst>
        <pc:spChg chg="mod">
          <ac:chgData name="" userId="96923c0a2263a17d" providerId="LiveId" clId="{C01395CC-A8FF-4A7F-8692-FA2E7DF315DC}" dt="2024-01-08T11:44:15.384" v="440" actId="20577"/>
          <ac:spMkLst>
            <pc:docMk/>
            <pc:sldMk cId="2395200088" sldId="268"/>
            <ac:spMk id="4" creationId="{48B5A419-47C4-2C79-06A2-2BCF998CBD22}"/>
          </ac:spMkLst>
        </pc:spChg>
      </pc:sldChg>
      <pc:sldChg chg="add ord">
        <pc:chgData name="" userId="96923c0a2263a17d" providerId="LiveId" clId="{C01395CC-A8FF-4A7F-8692-FA2E7DF315DC}" dt="2024-01-08T11:44:39.179" v="442"/>
        <pc:sldMkLst>
          <pc:docMk/>
          <pc:sldMk cId="3058350436" sldId="269"/>
        </pc:sldMkLst>
      </pc:sldChg>
      <pc:sldChg chg="add ord">
        <pc:chgData name="" userId="96923c0a2263a17d" providerId="LiveId" clId="{C01395CC-A8FF-4A7F-8692-FA2E7DF315DC}" dt="2024-01-08T11:45:44.955" v="444"/>
        <pc:sldMkLst>
          <pc:docMk/>
          <pc:sldMk cId="879486670" sldId="270"/>
        </pc:sldMkLst>
      </pc:sldChg>
      <pc:sldChg chg="del">
        <pc:chgData name="" userId="96923c0a2263a17d" providerId="LiveId" clId="{C01395CC-A8FF-4A7F-8692-FA2E7DF315DC}" dt="2024-01-08T11:38:55.973" v="111" actId="2696"/>
        <pc:sldMkLst>
          <pc:docMk/>
          <pc:sldMk cId="1273042185" sldId="270"/>
        </pc:sldMkLst>
      </pc:sldChg>
      <pc:sldChg chg="del">
        <pc:chgData name="" userId="96923c0a2263a17d" providerId="LiveId" clId="{C01395CC-A8FF-4A7F-8692-FA2E7DF315DC}" dt="2024-01-08T11:38:57.012" v="112" actId="2696"/>
        <pc:sldMkLst>
          <pc:docMk/>
          <pc:sldMk cId="3336607746" sldId="271"/>
        </pc:sldMkLst>
      </pc:sldChg>
      <pc:sldChg chg="del">
        <pc:chgData name="" userId="96923c0a2263a17d" providerId="LiveId" clId="{C01395CC-A8FF-4A7F-8692-FA2E7DF315DC}" dt="2024-01-08T11:38:58.024" v="113" actId="2696"/>
        <pc:sldMkLst>
          <pc:docMk/>
          <pc:sldMk cId="2980666270" sldId="272"/>
        </pc:sldMkLst>
      </pc:sldChg>
    </pc:docChg>
  </pc:docChgLst>
  <pc:docChgLst>
    <pc:chgData userId="96923c0a2263a17d" providerId="LiveId" clId="{AC656F2D-28E0-49B2-8BA4-4EF7D9E5BBBC}"/>
    <pc:docChg chg="undo custSel addSld delSld modSld sldOrd modMainMaster">
      <pc:chgData name="" userId="96923c0a2263a17d" providerId="LiveId" clId="{AC656F2D-28E0-49B2-8BA4-4EF7D9E5BBBC}" dt="2024-01-08T08:11:27.170" v="692" actId="2696"/>
      <pc:docMkLst>
        <pc:docMk/>
      </pc:docMkLst>
      <pc:sldChg chg="modSp add del setBg">
        <pc:chgData name="" userId="96923c0a2263a17d" providerId="LiveId" clId="{AC656F2D-28E0-49B2-8BA4-4EF7D9E5BBBC}" dt="2024-01-08T08:11:27.170" v="692" actId="2696"/>
        <pc:sldMkLst>
          <pc:docMk/>
          <pc:sldMk cId="3879824856" sldId="256"/>
        </pc:sldMkLst>
        <pc:spChg chg="mod">
          <ac:chgData name="" userId="96923c0a2263a17d" providerId="LiveId" clId="{AC656F2D-28E0-49B2-8BA4-4EF7D9E5BBBC}" dt="2024-01-08T07:59:38.918" v="127" actId="403"/>
          <ac:spMkLst>
            <pc:docMk/>
            <pc:sldMk cId="3879824856" sldId="256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11:23.044" v="691" actId="1076"/>
        <pc:sldMkLst>
          <pc:docMk/>
          <pc:sldMk cId="4217550238" sldId="257"/>
        </pc:sldMkLst>
        <pc:spChg chg="mod">
          <ac:chgData name="" userId="96923c0a2263a17d" providerId="LiveId" clId="{AC656F2D-28E0-49B2-8BA4-4EF7D9E5BBBC}" dt="2024-01-08T08:11:23.044" v="691" actId="1076"/>
          <ac:spMkLst>
            <pc:docMk/>
            <pc:sldMk cId="4217550238" sldId="257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3:51.475" v="408" actId="20577"/>
        <pc:sldMkLst>
          <pc:docMk/>
          <pc:sldMk cId="605229308" sldId="258"/>
        </pc:sldMkLst>
        <pc:spChg chg="mod">
          <ac:chgData name="" userId="96923c0a2263a17d" providerId="LiveId" clId="{AC656F2D-28E0-49B2-8BA4-4EF7D9E5BBBC}" dt="2024-01-08T08:03:51.475" v="408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modSp add del setBg">
        <pc:chgData name="" userId="96923c0a2263a17d" providerId="LiveId" clId="{AC656F2D-28E0-49B2-8BA4-4EF7D9E5BBBC}" dt="2024-01-08T08:05:57.445" v="498" actId="403"/>
        <pc:sldMkLst>
          <pc:docMk/>
          <pc:sldMk cId="2392689613" sldId="259"/>
        </pc:sldMkLst>
        <pc:spChg chg="mod">
          <ac:chgData name="" userId="96923c0a2263a17d" providerId="LiveId" clId="{AC656F2D-28E0-49B2-8BA4-4EF7D9E5BBBC}" dt="2024-01-08T08:05:57.445" v="498" actId="403"/>
          <ac:spMkLst>
            <pc:docMk/>
            <pc:sldMk cId="2392689613" sldId="259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7:39.813" v="579" actId="20577"/>
        <pc:sldMkLst>
          <pc:docMk/>
          <pc:sldMk cId="1603353356" sldId="260"/>
        </pc:sldMkLst>
        <pc:spChg chg="mod">
          <ac:chgData name="" userId="96923c0a2263a17d" providerId="LiveId" clId="{AC656F2D-28E0-49B2-8BA4-4EF7D9E5BBBC}" dt="2024-01-08T08:07:39.813" v="579" actId="20577"/>
          <ac:spMkLst>
            <pc:docMk/>
            <pc:sldMk cId="1603353356" sldId="260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8:56.313" v="670" actId="20577"/>
        <pc:sldMkLst>
          <pc:docMk/>
          <pc:sldMk cId="4292073571" sldId="261"/>
        </pc:sldMkLst>
        <pc:spChg chg="mod">
          <ac:chgData name="" userId="96923c0a2263a17d" providerId="LiveId" clId="{AC656F2D-28E0-49B2-8BA4-4EF7D9E5BBBC}" dt="2024-01-08T08:08:56.313" v="670" actId="20577"/>
          <ac:spMkLst>
            <pc:docMk/>
            <pc:sldMk cId="4292073571" sldId="261"/>
            <ac:spMk id="4" creationId="{48B5A419-47C4-2C79-06A2-2BCF998CBD22}"/>
          </ac:spMkLst>
        </pc:spChg>
      </pc:sldChg>
      <pc:sldChg chg="del setBg">
        <pc:chgData name="" userId="96923c0a2263a17d" providerId="LiveId" clId="{AC656F2D-28E0-49B2-8BA4-4EF7D9E5BBBC}" dt="2024-01-08T08:09:14.618" v="671" actId="2696"/>
        <pc:sldMkLst>
          <pc:docMk/>
          <pc:sldMk cId="244474676" sldId="262"/>
        </pc:sldMkLst>
      </pc:sldChg>
      <pc:sldChg chg="del setBg">
        <pc:chgData name="" userId="96923c0a2263a17d" providerId="LiveId" clId="{AC656F2D-28E0-49B2-8BA4-4EF7D9E5BBBC}" dt="2024-01-08T08:09:16.990" v="672" actId="2696"/>
        <pc:sldMkLst>
          <pc:docMk/>
          <pc:sldMk cId="455539712" sldId="263"/>
        </pc:sldMkLst>
      </pc:sldChg>
      <pc:sldChg chg="del setBg">
        <pc:chgData name="" userId="96923c0a2263a17d" providerId="LiveId" clId="{AC656F2D-28E0-49B2-8BA4-4EF7D9E5BBBC}" dt="2024-01-08T08:09:18.112" v="673" actId="2696"/>
        <pc:sldMkLst>
          <pc:docMk/>
          <pc:sldMk cId="426602731" sldId="264"/>
        </pc:sldMkLst>
      </pc:sldChg>
      <pc:sldChg chg="setBg">
        <pc:chgData name="" userId="96923c0a2263a17d" providerId="LiveId" clId="{AC656F2D-28E0-49B2-8BA4-4EF7D9E5BBBC}" dt="2024-01-08T07:53:15.030" v="16"/>
        <pc:sldMkLst>
          <pc:docMk/>
          <pc:sldMk cId="701651928" sldId="265"/>
        </pc:sldMkLst>
      </pc:sldChg>
      <pc:sldChg chg="setBg">
        <pc:chgData name="" userId="96923c0a2263a17d" providerId="LiveId" clId="{AC656F2D-28E0-49B2-8BA4-4EF7D9E5BBBC}" dt="2024-01-08T07:53:15.030" v="16"/>
        <pc:sldMkLst>
          <pc:docMk/>
          <pc:sldMk cId="4260822063" sldId="266"/>
        </pc:sldMkLst>
      </pc:sldChg>
      <pc:sldChg chg="add ord setBg">
        <pc:chgData name="" userId="96923c0a2263a17d" providerId="LiveId" clId="{AC656F2D-28E0-49B2-8BA4-4EF7D9E5BBBC}" dt="2024-01-08T08:09:56.940" v="679"/>
        <pc:sldMkLst>
          <pc:docMk/>
          <pc:sldMk cId="1281894378" sldId="267"/>
        </pc:sldMkLst>
      </pc:sldChg>
      <pc:sldChg chg="add del setBg">
        <pc:chgData name="" userId="96923c0a2263a17d" providerId="LiveId" clId="{AC656F2D-28E0-49B2-8BA4-4EF7D9E5BBBC}" dt="2024-01-08T08:09:22.421" v="675"/>
        <pc:sldMkLst>
          <pc:docMk/>
          <pc:sldMk cId="1860100342" sldId="267"/>
        </pc:sldMkLst>
      </pc:sldChg>
      <pc:sldChg chg="add del setBg">
        <pc:chgData name="" userId="96923c0a2263a17d" providerId="LiveId" clId="{AC656F2D-28E0-49B2-8BA4-4EF7D9E5BBBC}" dt="2024-01-08T07:53:14.388" v="15"/>
        <pc:sldMkLst>
          <pc:docMk/>
          <pc:sldMk cId="2586126602" sldId="267"/>
        </pc:sldMkLst>
      </pc:sldChg>
      <pc:sldChg chg="add del setBg">
        <pc:chgData name="" userId="96923c0a2263a17d" providerId="LiveId" clId="{AC656F2D-28E0-49B2-8BA4-4EF7D9E5BBBC}" dt="2024-01-08T07:53:14.014" v="14"/>
        <pc:sldMkLst>
          <pc:docMk/>
          <pc:sldMk cId="1363976188" sldId="268"/>
        </pc:sldMkLst>
      </pc:sldChg>
      <pc:sldChg chg="add ord setBg">
        <pc:chgData name="" userId="96923c0a2263a17d" providerId="LiveId" clId="{AC656F2D-28E0-49B2-8BA4-4EF7D9E5BBBC}" dt="2024-01-08T08:10:05.236" v="683"/>
        <pc:sldMkLst>
          <pc:docMk/>
          <pc:sldMk cId="1867124828" sldId="268"/>
        </pc:sldMkLst>
      </pc:sldChg>
      <pc:sldChg chg="add setBg">
        <pc:chgData name="" userId="96923c0a2263a17d" providerId="LiveId" clId="{AC656F2D-28E0-49B2-8BA4-4EF7D9E5BBBC}" dt="2024-01-08T08:10:38.113" v="686"/>
        <pc:sldMkLst>
          <pc:docMk/>
          <pc:sldMk cId="3333206010" sldId="269"/>
        </pc:sldMkLst>
      </pc:sldChg>
      <pc:sldMasterChg chg="setBg modSldLayout">
        <pc:chgData name="" userId="96923c0a2263a17d" providerId="LiveId" clId="{AC656F2D-28E0-49B2-8BA4-4EF7D9E5BBBC}" dt="2024-01-08T07:53:15.030" v="16"/>
        <pc:sldMasterMkLst>
          <pc:docMk/>
          <pc:sldMasterMk cId="1534647760" sldId="2147483648"/>
        </pc:sldMasterMkLst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77151970" sldId="2147483649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450934669" sldId="2147483650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796351923" sldId="2147483651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205238699" sldId="2147483652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906786609" sldId="2147483653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1701004879" sldId="2147483654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736166145" sldId="2147483655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753586163" sldId="2147483656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292378364" sldId="2147483657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048560634" sldId="2147483658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761389822" sldId="2147483659"/>
          </pc:sldLayoutMkLst>
        </pc:sldLayoutChg>
      </pc:sldMasterChg>
    </pc:docChg>
  </pc:docChgLst>
  <pc:docChgLst>
    <pc:chgData userId="96923c0a2263a17d" providerId="LiveId" clId="{C84D7EDB-453B-436C-A437-4A673E20F128}"/>
    <pc:docChg chg="addSld delSld modSld">
      <pc:chgData name="" userId="96923c0a2263a17d" providerId="LiveId" clId="{C84D7EDB-453B-436C-A437-4A673E20F128}" dt="2024-01-08T08:57:20.195" v="484" actId="403"/>
      <pc:docMkLst>
        <pc:docMk/>
      </pc:docMkLst>
      <pc:sldChg chg="modSp">
        <pc:chgData name="" userId="96923c0a2263a17d" providerId="LiveId" clId="{C84D7EDB-453B-436C-A437-4A673E20F128}" dt="2024-01-08T08:45:32.627" v="69" actId="403"/>
        <pc:sldMkLst>
          <pc:docMk/>
          <pc:sldMk cId="4217550238" sldId="257"/>
        </pc:sldMkLst>
        <pc:spChg chg="mod">
          <ac:chgData name="" userId="96923c0a2263a17d" providerId="LiveId" clId="{C84D7EDB-453B-436C-A437-4A673E20F128}" dt="2024-01-08T08:45:32.627" v="69" actId="403"/>
          <ac:spMkLst>
            <pc:docMk/>
            <pc:sldMk cId="4217550238" sldId="257"/>
            <ac:spMk id="4" creationId="{48B5A419-47C4-2C79-06A2-2BCF998CBD22}"/>
          </ac:spMkLst>
        </pc:spChg>
      </pc:sldChg>
      <pc:sldChg chg="modSp">
        <pc:chgData name="" userId="96923c0a2263a17d" providerId="LiveId" clId="{C84D7EDB-453B-436C-A437-4A673E20F128}" dt="2024-01-08T08:57:20.195" v="484" actId="403"/>
        <pc:sldMkLst>
          <pc:docMk/>
          <pc:sldMk cId="605229308" sldId="258"/>
        </pc:sldMkLst>
        <pc:spChg chg="mod">
          <ac:chgData name="" userId="96923c0a2263a17d" providerId="LiveId" clId="{C84D7EDB-453B-436C-A437-4A673E20F128}" dt="2024-01-08T08:57:20.195" v="484" actId="403"/>
          <ac:spMkLst>
            <pc:docMk/>
            <pc:sldMk cId="605229308" sldId="258"/>
            <ac:spMk id="4" creationId="{48B5A419-47C4-2C79-06A2-2BCF998CBD22}"/>
          </ac:spMkLst>
        </pc:spChg>
      </pc:sldChg>
      <pc:sldChg chg="del">
        <pc:chgData name="" userId="96923c0a2263a17d" providerId="LiveId" clId="{C84D7EDB-453B-436C-A437-4A673E20F128}" dt="2024-01-08T08:52:20.917" v="436" actId="2696"/>
        <pc:sldMkLst>
          <pc:docMk/>
          <pc:sldMk cId="2392689613" sldId="259"/>
        </pc:sldMkLst>
      </pc:sldChg>
      <pc:sldChg chg="del">
        <pc:chgData name="" userId="96923c0a2263a17d" providerId="LiveId" clId="{C84D7EDB-453B-436C-A437-4A673E20F128}" dt="2024-01-08T08:52:55.051" v="440" actId="2696"/>
        <pc:sldMkLst>
          <pc:docMk/>
          <pc:sldMk cId="1603353356" sldId="260"/>
        </pc:sldMkLst>
      </pc:sldChg>
      <pc:sldChg chg="del">
        <pc:chgData name="" userId="96923c0a2263a17d" providerId="LiveId" clId="{C84D7EDB-453B-436C-A437-4A673E20F128}" dt="2024-01-08T08:52:53.860" v="439" actId="2696"/>
        <pc:sldMkLst>
          <pc:docMk/>
          <pc:sldMk cId="4292073571" sldId="261"/>
        </pc:sldMkLst>
      </pc:sldChg>
      <pc:sldChg chg="del">
        <pc:chgData name="" userId="96923c0a2263a17d" providerId="LiveId" clId="{C84D7EDB-453B-436C-A437-4A673E20F128}" dt="2024-01-08T08:52:52.753" v="438" actId="2696"/>
        <pc:sldMkLst>
          <pc:docMk/>
          <pc:sldMk cId="1281894378" sldId="267"/>
        </pc:sldMkLst>
      </pc:sldChg>
      <pc:sldChg chg="del">
        <pc:chgData name="" userId="96923c0a2263a17d" providerId="LiveId" clId="{C84D7EDB-453B-436C-A437-4A673E20F128}" dt="2024-01-08T08:52:51.639" v="437" actId="2696"/>
        <pc:sldMkLst>
          <pc:docMk/>
          <pc:sldMk cId="1867124828" sldId="268"/>
        </pc:sldMkLst>
      </pc:sldChg>
      <pc:sldChg chg="del">
        <pc:chgData name="" userId="96923c0a2263a17d" providerId="LiveId" clId="{C84D7EDB-453B-436C-A437-4A673E20F128}" dt="2024-01-08T08:45:48.922" v="71" actId="2696"/>
        <pc:sldMkLst>
          <pc:docMk/>
          <pc:sldMk cId="3333206010" sldId="269"/>
        </pc:sldMkLst>
      </pc:sldChg>
      <pc:sldChg chg="modSp add">
        <pc:chgData name="" userId="96923c0a2263a17d" providerId="LiveId" clId="{C84D7EDB-453B-436C-A437-4A673E20F128}" dt="2024-01-08T08:46:45.578" v="146" actId="20577"/>
        <pc:sldMkLst>
          <pc:docMk/>
          <pc:sldMk cId="1273042185" sldId="270"/>
        </pc:sldMkLst>
        <pc:spChg chg="mod">
          <ac:chgData name="" userId="96923c0a2263a17d" providerId="LiveId" clId="{C84D7EDB-453B-436C-A437-4A673E20F128}" dt="2024-01-08T08:46:45.578" v="146" actId="20577"/>
          <ac:spMkLst>
            <pc:docMk/>
            <pc:sldMk cId="1273042185" sldId="270"/>
            <ac:spMk id="4" creationId="{48B5A419-47C4-2C79-06A2-2BCF998CBD22}"/>
          </ac:spMkLst>
        </pc:spChg>
      </pc:sldChg>
      <pc:sldChg chg="modSp add">
        <pc:chgData name="" userId="96923c0a2263a17d" providerId="LiveId" clId="{C84D7EDB-453B-436C-A437-4A673E20F128}" dt="2024-01-08T08:48:40.765" v="202" actId="20577"/>
        <pc:sldMkLst>
          <pc:docMk/>
          <pc:sldMk cId="3336607746" sldId="271"/>
        </pc:sldMkLst>
        <pc:spChg chg="mod">
          <ac:chgData name="" userId="96923c0a2263a17d" providerId="LiveId" clId="{C84D7EDB-453B-436C-A437-4A673E20F128}" dt="2024-01-08T08:48:40.765" v="202" actId="20577"/>
          <ac:spMkLst>
            <pc:docMk/>
            <pc:sldMk cId="3336607746" sldId="271"/>
            <ac:spMk id="4" creationId="{48B5A419-47C4-2C79-06A2-2BCF998CBD22}"/>
          </ac:spMkLst>
        </pc:spChg>
      </pc:sldChg>
      <pc:sldChg chg="modSp add">
        <pc:chgData name="" userId="96923c0a2263a17d" providerId="LiveId" clId="{C84D7EDB-453B-436C-A437-4A673E20F128}" dt="2024-01-08T08:49:29.323" v="271" actId="20577"/>
        <pc:sldMkLst>
          <pc:docMk/>
          <pc:sldMk cId="2980666270" sldId="272"/>
        </pc:sldMkLst>
        <pc:spChg chg="mod">
          <ac:chgData name="" userId="96923c0a2263a17d" providerId="LiveId" clId="{C84D7EDB-453B-436C-A437-4A673E20F128}" dt="2024-01-08T08:49:29.323" v="271" actId="20577"/>
          <ac:spMkLst>
            <pc:docMk/>
            <pc:sldMk cId="2980666270" sldId="272"/>
            <ac:spMk id="4" creationId="{48B5A419-47C4-2C79-06A2-2BCF998CBD22}"/>
          </ac:spMkLst>
        </pc:spChg>
      </pc:sldChg>
      <pc:sldChg chg="modSp add del">
        <pc:chgData name="" userId="96923c0a2263a17d" providerId="LiveId" clId="{C84D7EDB-453B-436C-A437-4A673E20F128}" dt="2024-01-08T08:57:02.077" v="480" actId="2696"/>
        <pc:sldMkLst>
          <pc:docMk/>
          <pc:sldMk cId="4011835577" sldId="273"/>
        </pc:sldMkLst>
        <pc:spChg chg="mod">
          <ac:chgData name="" userId="96923c0a2263a17d" providerId="LiveId" clId="{C84D7EDB-453B-436C-A437-4A673E20F128}" dt="2024-01-08T08:56:26.141" v="471" actId="404"/>
          <ac:spMkLst>
            <pc:docMk/>
            <pc:sldMk cId="4011835577" sldId="273"/>
            <ac:spMk id="4" creationId="{48B5A419-47C4-2C79-06A2-2BCF998CBD22}"/>
          </ac:spMkLst>
        </pc:spChg>
      </pc:sldChg>
      <pc:sldChg chg="modSp add del">
        <pc:chgData name="" userId="96923c0a2263a17d" providerId="LiveId" clId="{C84D7EDB-453B-436C-A437-4A673E20F128}" dt="2024-01-08T08:56:59.675" v="479" actId="2696"/>
        <pc:sldMkLst>
          <pc:docMk/>
          <pc:sldMk cId="2090390759" sldId="274"/>
        </pc:sldMkLst>
        <pc:spChg chg="mod">
          <ac:chgData name="" userId="96923c0a2263a17d" providerId="LiveId" clId="{C84D7EDB-453B-436C-A437-4A673E20F128}" dt="2024-01-08T08:56:51.412" v="478" actId="403"/>
          <ac:spMkLst>
            <pc:docMk/>
            <pc:sldMk cId="2090390759" sldId="274"/>
            <ac:spMk id="4" creationId="{48B5A419-47C4-2C79-06A2-2BCF998CBD22}"/>
          </ac:spMkLst>
        </pc:spChg>
      </pc:sldChg>
    </pc:docChg>
  </pc:docChgLst>
  <pc:docChgLst>
    <pc:chgData userId="96923c0a2263a17d" providerId="LiveId" clId="{75D973A8-C796-4283-A6D5-0A99F56FB540}"/>
    <pc:docChg chg="undo redo custSel addSld delSld modSld sldOrd">
      <pc:chgData name="" userId="96923c0a2263a17d" providerId="LiveId" clId="{75D973A8-C796-4283-A6D5-0A99F56FB540}" dt="2024-01-09T11:51:34.313" v="2698" actId="14838"/>
      <pc:docMkLst>
        <pc:docMk/>
      </pc:docMkLst>
      <pc:sldChg chg="modSp setBg">
        <pc:chgData name="" userId="96923c0a2263a17d" providerId="LiveId" clId="{75D973A8-C796-4283-A6D5-0A99F56FB540}" dt="2024-01-09T11:51:21.620" v="2695" actId="14838"/>
        <pc:sldMkLst>
          <pc:docMk/>
          <pc:sldMk cId="4217550238" sldId="257"/>
        </pc:sldMkLst>
        <pc:spChg chg="mod">
          <ac:chgData name="" userId="96923c0a2263a17d" providerId="LiveId" clId="{75D973A8-C796-4283-A6D5-0A99F56FB540}" dt="2024-01-09T11:51:21.620" v="2695" actId="14838"/>
          <ac:spMkLst>
            <pc:docMk/>
            <pc:sldMk cId="4217550238" sldId="257"/>
            <ac:spMk id="4" creationId="{48B5A419-47C4-2C79-06A2-2BCF998CBD22}"/>
          </ac:spMkLst>
        </pc:spChg>
      </pc:sldChg>
      <pc:sldChg chg="modSp del setBg">
        <pc:chgData name="" userId="96923c0a2263a17d" providerId="LiveId" clId="{75D973A8-C796-4283-A6D5-0A99F56FB540}" dt="2024-01-09T09:13:35.412" v="1363" actId="2696"/>
        <pc:sldMkLst>
          <pc:docMk/>
          <pc:sldMk cId="605229308" sldId="258"/>
        </pc:sldMkLst>
        <pc:spChg chg="mod">
          <ac:chgData name="" userId="96923c0a2263a17d" providerId="LiveId" clId="{75D973A8-C796-4283-A6D5-0A99F56FB540}" dt="2024-01-08T12:28:11.042" v="243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del">
        <pc:chgData name="" userId="96923c0a2263a17d" providerId="LiveId" clId="{75D973A8-C796-4283-A6D5-0A99F56FB540}" dt="2024-01-08T12:28:21.891" v="245" actId="2696"/>
        <pc:sldMkLst>
          <pc:docMk/>
          <pc:sldMk cId="3367292939" sldId="267"/>
        </pc:sldMkLst>
      </pc:sldChg>
      <pc:sldChg chg="modSp del setBg">
        <pc:chgData name="" userId="96923c0a2263a17d" providerId="LiveId" clId="{75D973A8-C796-4283-A6D5-0A99F56FB540}" dt="2024-01-09T09:17:30.357" v="1763" actId="2696"/>
        <pc:sldMkLst>
          <pc:docMk/>
          <pc:sldMk cId="2395200088" sldId="268"/>
        </pc:sldMkLst>
        <pc:spChg chg="mod">
          <ac:chgData name="" userId="96923c0a2263a17d" providerId="LiveId" clId="{75D973A8-C796-4283-A6D5-0A99F56FB540}" dt="2024-01-08T12:30:30.516" v="394" actId="1076"/>
          <ac:spMkLst>
            <pc:docMk/>
            <pc:sldMk cId="2395200088" sldId="268"/>
            <ac:spMk id="4" creationId="{48B5A419-47C4-2C79-06A2-2BCF998CBD22}"/>
          </ac:spMkLst>
        </pc:spChg>
      </pc:sldChg>
      <pc:sldChg chg="del">
        <pc:chgData name="" userId="96923c0a2263a17d" providerId="LiveId" clId="{75D973A8-C796-4283-A6D5-0A99F56FB540}" dt="2024-01-08T12:33:39.422" v="643" actId="2696"/>
        <pc:sldMkLst>
          <pc:docMk/>
          <pc:sldMk cId="3058350436" sldId="269"/>
        </pc:sldMkLst>
      </pc:sldChg>
      <pc:sldChg chg="del">
        <pc:chgData name="" userId="96923c0a2263a17d" providerId="LiveId" clId="{75D973A8-C796-4283-A6D5-0A99F56FB540}" dt="2024-01-08T12:33:38.726" v="642" actId="2696"/>
        <pc:sldMkLst>
          <pc:docMk/>
          <pc:sldMk cId="879486670" sldId="270"/>
        </pc:sldMkLst>
      </pc:sldChg>
      <pc:sldChg chg="modSp add del setBg">
        <pc:chgData name="" userId="96923c0a2263a17d" providerId="LiveId" clId="{75D973A8-C796-4283-A6D5-0A99F56FB540}" dt="2024-01-09T09:15:20.228" v="1404" actId="2696"/>
        <pc:sldMkLst>
          <pc:docMk/>
          <pc:sldMk cId="1999069494" sldId="271"/>
        </pc:sldMkLst>
        <pc:spChg chg="mod">
          <ac:chgData name="" userId="96923c0a2263a17d" providerId="LiveId" clId="{75D973A8-C796-4283-A6D5-0A99F56FB540}" dt="2024-01-08T12:28:43.634" v="248" actId="1076"/>
          <ac:spMkLst>
            <pc:docMk/>
            <pc:sldMk cId="1999069494" sldId="271"/>
            <ac:spMk id="4" creationId="{48B5A419-47C4-2C79-06A2-2BCF998CBD22}"/>
          </ac:spMkLst>
        </pc:spChg>
      </pc:sldChg>
      <pc:sldChg chg="modSp add del ord setBg">
        <pc:chgData name="" userId="96923c0a2263a17d" providerId="LiveId" clId="{75D973A8-C796-4283-A6D5-0A99F56FB540}" dt="2024-01-09T09:17:58.462" v="1770" actId="2696"/>
        <pc:sldMkLst>
          <pc:docMk/>
          <pc:sldMk cId="617272737" sldId="272"/>
        </pc:sldMkLst>
        <pc:spChg chg="mod">
          <ac:chgData name="" userId="96923c0a2263a17d" providerId="LiveId" clId="{75D973A8-C796-4283-A6D5-0A99F56FB540}" dt="2024-01-08T12:31:29.268" v="399" actId="1076"/>
          <ac:spMkLst>
            <pc:docMk/>
            <pc:sldMk cId="617272737" sldId="272"/>
            <ac:spMk id="4" creationId="{48B5A419-47C4-2C79-06A2-2BCF998CBD22}"/>
          </ac:spMkLst>
        </pc:spChg>
      </pc:sldChg>
      <pc:sldChg chg="add del ord setBg">
        <pc:chgData name="" userId="96923c0a2263a17d" providerId="LiveId" clId="{75D973A8-C796-4283-A6D5-0A99F56FB540}" dt="2024-01-09T09:17:59.547" v="1771" actId="2696"/>
        <pc:sldMkLst>
          <pc:docMk/>
          <pc:sldMk cId="3244563712" sldId="273"/>
        </pc:sldMkLst>
      </pc:sldChg>
      <pc:sldChg chg="modSp add del ord setBg">
        <pc:chgData name="" userId="96923c0a2263a17d" providerId="LiveId" clId="{75D973A8-C796-4283-A6D5-0A99F56FB540}" dt="2024-01-09T09:20:38.585" v="2043" actId="2696"/>
        <pc:sldMkLst>
          <pc:docMk/>
          <pc:sldMk cId="2163372962" sldId="274"/>
        </pc:sldMkLst>
        <pc:spChg chg="mod">
          <ac:chgData name="" userId="96923c0a2263a17d" providerId="LiveId" clId="{75D973A8-C796-4283-A6D5-0A99F56FB540}" dt="2024-01-08T12:32:41.080" v="521" actId="20577"/>
          <ac:spMkLst>
            <pc:docMk/>
            <pc:sldMk cId="2163372962" sldId="274"/>
            <ac:spMk id="4" creationId="{48B5A419-47C4-2C79-06A2-2BCF998CBD22}"/>
          </ac:spMkLst>
        </pc:spChg>
      </pc:sldChg>
      <pc:sldChg chg="modSp add del setBg">
        <pc:chgData name="" userId="96923c0a2263a17d" providerId="LiveId" clId="{75D973A8-C796-4283-A6D5-0A99F56FB540}" dt="2024-01-09T09:22:29.963" v="2288" actId="2696"/>
        <pc:sldMkLst>
          <pc:docMk/>
          <pc:sldMk cId="3915090864" sldId="275"/>
        </pc:sldMkLst>
        <pc:spChg chg="mod">
          <ac:chgData name="" userId="96923c0a2263a17d" providerId="LiveId" clId="{75D973A8-C796-4283-A6D5-0A99F56FB540}" dt="2024-01-08T12:33:33.864" v="641" actId="20577"/>
          <ac:spMkLst>
            <pc:docMk/>
            <pc:sldMk cId="3915090864" sldId="275"/>
            <ac:spMk id="4" creationId="{48B5A419-47C4-2C79-06A2-2BCF998CBD22}"/>
          </ac:spMkLst>
        </pc:spChg>
      </pc:sldChg>
      <pc:sldChg chg="modSp add del ord setBg">
        <pc:chgData name="" userId="96923c0a2263a17d" providerId="LiveId" clId="{75D973A8-C796-4283-A6D5-0A99F56FB540}" dt="2024-01-09T09:23:34.842" v="2386" actId="2696"/>
        <pc:sldMkLst>
          <pc:docMk/>
          <pc:sldMk cId="1209212040" sldId="276"/>
        </pc:sldMkLst>
        <pc:spChg chg="mod">
          <ac:chgData name="" userId="96923c0a2263a17d" providerId="LiveId" clId="{75D973A8-C796-4283-A6D5-0A99F56FB540}" dt="2024-01-08T12:34:27.406" v="715" actId="20577"/>
          <ac:spMkLst>
            <pc:docMk/>
            <pc:sldMk cId="1209212040" sldId="276"/>
            <ac:spMk id="4" creationId="{48B5A419-47C4-2C79-06A2-2BCF998CBD22}"/>
          </ac:spMkLst>
        </pc:spChg>
      </pc:sldChg>
      <pc:sldChg chg="modSp add del setBg">
        <pc:chgData name="" userId="96923c0a2263a17d" providerId="LiveId" clId="{75D973A8-C796-4283-A6D5-0A99F56FB540}" dt="2024-01-09T09:23:47.377" v="2390" actId="2696"/>
        <pc:sldMkLst>
          <pc:docMk/>
          <pc:sldMk cId="796448955" sldId="277"/>
        </pc:sldMkLst>
        <pc:spChg chg="mod">
          <ac:chgData name="" userId="96923c0a2263a17d" providerId="LiveId" clId="{75D973A8-C796-4283-A6D5-0A99F56FB540}" dt="2024-01-08T12:34:52.374" v="719" actId="1076"/>
          <ac:spMkLst>
            <pc:docMk/>
            <pc:sldMk cId="796448955" sldId="277"/>
            <ac:spMk id="4" creationId="{48B5A419-47C4-2C79-06A2-2BCF998CBD22}"/>
          </ac:spMkLst>
        </pc:spChg>
      </pc:sldChg>
      <pc:sldChg chg="add del ord setBg">
        <pc:chgData name="" userId="96923c0a2263a17d" providerId="LiveId" clId="{75D973A8-C796-4283-A6D5-0A99F56FB540}" dt="2024-01-09T09:23:46.059" v="2389" actId="2696"/>
        <pc:sldMkLst>
          <pc:docMk/>
          <pc:sldMk cId="3752897975" sldId="278"/>
        </pc:sldMkLst>
      </pc:sldChg>
      <pc:sldChg chg="add del">
        <pc:chgData name="" userId="96923c0a2263a17d" providerId="LiveId" clId="{75D973A8-C796-4283-A6D5-0A99F56FB540}" dt="2024-01-09T09:11:48.356" v="1216" actId="2696"/>
        <pc:sldMkLst>
          <pc:docMk/>
          <pc:sldMk cId="3469220727" sldId="279"/>
        </pc:sldMkLst>
      </pc:sldChg>
      <pc:sldChg chg="modSp add">
        <pc:chgData name="" userId="96923c0a2263a17d" providerId="LiveId" clId="{75D973A8-C796-4283-A6D5-0A99F56FB540}" dt="2024-01-09T11:51:34.313" v="2698" actId="14838"/>
        <pc:sldMkLst>
          <pc:docMk/>
          <pc:sldMk cId="844739378" sldId="280"/>
        </pc:sldMkLst>
        <pc:spChg chg="mod">
          <ac:chgData name="" userId="96923c0a2263a17d" providerId="LiveId" clId="{75D973A8-C796-4283-A6D5-0A99F56FB540}" dt="2024-01-09T11:51:34.313" v="2698" actId="14838"/>
          <ac:spMkLst>
            <pc:docMk/>
            <pc:sldMk cId="844739378" sldId="280"/>
            <ac:spMk id="4" creationId="{48B5A419-47C4-2C79-06A2-2BCF998CBD22}"/>
          </ac:spMkLst>
        </pc:spChg>
      </pc:sldChg>
      <pc:sldChg chg="modSp add">
        <pc:chgData name="" userId="96923c0a2263a17d" providerId="LiveId" clId="{75D973A8-C796-4283-A6D5-0A99F56FB540}" dt="2024-01-09T11:45:44.609" v="2654" actId="403"/>
        <pc:sldMkLst>
          <pc:docMk/>
          <pc:sldMk cId="3054513410" sldId="281"/>
        </pc:sldMkLst>
        <pc:spChg chg="mod">
          <ac:chgData name="" userId="96923c0a2263a17d" providerId="LiveId" clId="{75D973A8-C796-4283-A6D5-0A99F56FB540}" dt="2024-01-09T11:45:44.609" v="2654" actId="403"/>
          <ac:spMkLst>
            <pc:docMk/>
            <pc:sldMk cId="3054513410" sldId="281"/>
            <ac:spMk id="4" creationId="{48B5A419-47C4-2C79-06A2-2BCF998CBD22}"/>
          </ac:spMkLst>
        </pc:spChg>
      </pc:sldChg>
      <pc:sldChg chg="modSp add del">
        <pc:chgData name="" userId="96923c0a2263a17d" providerId="LiveId" clId="{75D973A8-C796-4283-A6D5-0A99F56FB540}" dt="2024-01-09T11:45:49.020" v="2655" actId="2696"/>
        <pc:sldMkLst>
          <pc:docMk/>
          <pc:sldMk cId="1439223614" sldId="282"/>
        </pc:sldMkLst>
        <pc:spChg chg="mod">
          <ac:chgData name="" userId="96923c0a2263a17d" providerId="LiveId" clId="{75D973A8-C796-4283-A6D5-0A99F56FB540}" dt="2024-01-09T09:13:06.426" v="1362" actId="20577"/>
          <ac:spMkLst>
            <pc:docMk/>
            <pc:sldMk cId="1439223614" sldId="282"/>
            <ac:spMk id="4" creationId="{48B5A419-47C4-2C79-06A2-2BCF998CBD22}"/>
          </ac:spMkLst>
        </pc:spChg>
      </pc:sldChg>
      <pc:sldChg chg="modSp add">
        <pc:chgData name="" userId="96923c0a2263a17d" providerId="LiveId" clId="{75D973A8-C796-4283-A6D5-0A99F56FB540}" dt="2024-01-09T11:46:08.396" v="2658" actId="14838"/>
        <pc:sldMkLst>
          <pc:docMk/>
          <pc:sldMk cId="3377861577" sldId="283"/>
        </pc:sldMkLst>
        <pc:spChg chg="mod">
          <ac:chgData name="" userId="96923c0a2263a17d" providerId="LiveId" clId="{75D973A8-C796-4283-A6D5-0A99F56FB540}" dt="2024-01-09T11:46:08.396" v="2658" actId="14838"/>
          <ac:spMkLst>
            <pc:docMk/>
            <pc:sldMk cId="3377861577" sldId="283"/>
            <ac:spMk id="4" creationId="{48B5A419-47C4-2C79-06A2-2BCF998CBD22}"/>
          </ac:spMkLst>
        </pc:spChg>
      </pc:sldChg>
      <pc:sldChg chg="modSp add ord">
        <pc:chgData name="" userId="96923c0a2263a17d" providerId="LiveId" clId="{75D973A8-C796-4283-A6D5-0A99F56FB540}" dt="2024-01-09T11:47:35.379" v="2661" actId="14838"/>
        <pc:sldMkLst>
          <pc:docMk/>
          <pc:sldMk cId="3108091813" sldId="284"/>
        </pc:sldMkLst>
        <pc:spChg chg="mod">
          <ac:chgData name="" userId="96923c0a2263a17d" providerId="LiveId" clId="{75D973A8-C796-4283-A6D5-0A99F56FB540}" dt="2024-01-09T11:47:35.379" v="2661" actId="14838"/>
          <ac:spMkLst>
            <pc:docMk/>
            <pc:sldMk cId="3108091813" sldId="284"/>
            <ac:spMk id="4" creationId="{48B5A419-47C4-2C79-06A2-2BCF998CBD22}"/>
          </ac:spMkLst>
        </pc:spChg>
      </pc:sldChg>
      <pc:sldChg chg="modSp add">
        <pc:chgData name="" userId="96923c0a2263a17d" providerId="LiveId" clId="{75D973A8-C796-4283-A6D5-0A99F56FB540}" dt="2024-01-09T11:47:52.754" v="2664" actId="14838"/>
        <pc:sldMkLst>
          <pc:docMk/>
          <pc:sldMk cId="1393266784" sldId="285"/>
        </pc:sldMkLst>
        <pc:spChg chg="mod">
          <ac:chgData name="" userId="96923c0a2263a17d" providerId="LiveId" clId="{75D973A8-C796-4283-A6D5-0A99F56FB540}" dt="2024-01-09T11:47:52.754" v="2664" actId="14838"/>
          <ac:spMkLst>
            <pc:docMk/>
            <pc:sldMk cId="1393266784" sldId="285"/>
            <ac:spMk id="4" creationId="{48B5A419-47C4-2C79-06A2-2BCF998CBD22}"/>
          </ac:spMkLst>
        </pc:spChg>
      </pc:sldChg>
      <pc:sldChg chg="add del ord">
        <pc:chgData name="" userId="96923c0a2263a17d" providerId="LiveId" clId="{75D973A8-C796-4283-A6D5-0A99F56FB540}" dt="2024-01-09T11:48:43.161" v="2669" actId="2696"/>
        <pc:sldMkLst>
          <pc:docMk/>
          <pc:sldMk cId="2598996916" sldId="286"/>
        </pc:sldMkLst>
      </pc:sldChg>
      <pc:sldChg chg="add del ord">
        <pc:chgData name="" userId="96923c0a2263a17d" providerId="LiveId" clId="{75D973A8-C796-4283-A6D5-0A99F56FB540}" dt="2024-01-09T11:48:44.240" v="2670" actId="2696"/>
        <pc:sldMkLst>
          <pc:docMk/>
          <pc:sldMk cId="1475001679" sldId="287"/>
        </pc:sldMkLst>
      </pc:sldChg>
      <pc:sldChg chg="add del ord">
        <pc:chgData name="" userId="96923c0a2263a17d" providerId="LiveId" clId="{75D973A8-C796-4283-A6D5-0A99F56FB540}" dt="2024-01-09T11:48:45.768" v="2671" actId="2696"/>
        <pc:sldMkLst>
          <pc:docMk/>
          <pc:sldMk cId="2311801890" sldId="288"/>
        </pc:sldMkLst>
      </pc:sldChg>
      <pc:sldChg chg="modSp add ord">
        <pc:chgData name="" userId="96923c0a2263a17d" providerId="LiveId" clId="{75D973A8-C796-4283-A6D5-0A99F56FB540}" dt="2024-01-09T11:49:05.315" v="2674" actId="14838"/>
        <pc:sldMkLst>
          <pc:docMk/>
          <pc:sldMk cId="4157470104" sldId="289"/>
        </pc:sldMkLst>
        <pc:spChg chg="mod">
          <ac:chgData name="" userId="96923c0a2263a17d" providerId="LiveId" clId="{75D973A8-C796-4283-A6D5-0A99F56FB540}" dt="2024-01-09T11:49:05.315" v="2674" actId="14838"/>
          <ac:spMkLst>
            <pc:docMk/>
            <pc:sldMk cId="4157470104" sldId="289"/>
            <ac:spMk id="4" creationId="{48B5A419-47C4-2C79-06A2-2BCF998CBD22}"/>
          </ac:spMkLst>
        </pc:spChg>
      </pc:sldChg>
      <pc:sldChg chg="modSp add">
        <pc:chgData name="" userId="96923c0a2263a17d" providerId="LiveId" clId="{75D973A8-C796-4283-A6D5-0A99F56FB540}" dt="2024-01-09T11:49:20.935" v="2678" actId="14838"/>
        <pc:sldMkLst>
          <pc:docMk/>
          <pc:sldMk cId="136896616" sldId="290"/>
        </pc:sldMkLst>
        <pc:spChg chg="mod">
          <ac:chgData name="" userId="96923c0a2263a17d" providerId="LiveId" clId="{75D973A8-C796-4283-A6D5-0A99F56FB540}" dt="2024-01-09T11:49:20.935" v="2678" actId="14838"/>
          <ac:spMkLst>
            <pc:docMk/>
            <pc:sldMk cId="136896616" sldId="290"/>
            <ac:spMk id="4" creationId="{48B5A419-47C4-2C79-06A2-2BCF998CBD22}"/>
          </ac:spMkLst>
        </pc:spChg>
      </pc:sldChg>
      <pc:sldChg chg="modSp add">
        <pc:chgData name="" userId="96923c0a2263a17d" providerId="LiveId" clId="{75D973A8-C796-4283-A6D5-0A99F56FB540}" dt="2024-01-09T11:49:32.331" v="2681" actId="14838"/>
        <pc:sldMkLst>
          <pc:docMk/>
          <pc:sldMk cId="980413528" sldId="291"/>
        </pc:sldMkLst>
        <pc:spChg chg="mod">
          <ac:chgData name="" userId="96923c0a2263a17d" providerId="LiveId" clId="{75D973A8-C796-4283-A6D5-0A99F56FB540}" dt="2024-01-09T11:49:32.331" v="2681" actId="14838"/>
          <ac:spMkLst>
            <pc:docMk/>
            <pc:sldMk cId="980413528" sldId="291"/>
            <ac:spMk id="4" creationId="{48B5A419-47C4-2C79-06A2-2BCF998CBD22}"/>
          </ac:spMkLst>
        </pc:spChg>
      </pc:sldChg>
      <pc:sldChg chg="modSp add">
        <pc:chgData name="" userId="96923c0a2263a17d" providerId="LiveId" clId="{75D973A8-C796-4283-A6D5-0A99F56FB540}" dt="2024-01-09T11:49:44.586" v="2684" actId="14838"/>
        <pc:sldMkLst>
          <pc:docMk/>
          <pc:sldMk cId="43580821" sldId="292"/>
        </pc:sldMkLst>
        <pc:spChg chg="mod">
          <ac:chgData name="" userId="96923c0a2263a17d" providerId="LiveId" clId="{75D973A8-C796-4283-A6D5-0A99F56FB540}" dt="2024-01-09T11:49:44.586" v="2684" actId="14838"/>
          <ac:spMkLst>
            <pc:docMk/>
            <pc:sldMk cId="43580821" sldId="292"/>
            <ac:spMk id="4" creationId="{48B5A419-47C4-2C79-06A2-2BCF998CBD22}"/>
          </ac:spMkLst>
        </pc:spChg>
      </pc:sldChg>
      <pc:sldChg chg="modSp add ord">
        <pc:chgData name="" userId="96923c0a2263a17d" providerId="LiveId" clId="{75D973A8-C796-4283-A6D5-0A99F56FB540}" dt="2024-01-09T11:49:56.420" v="2687" actId="14838"/>
        <pc:sldMkLst>
          <pc:docMk/>
          <pc:sldMk cId="4011551863" sldId="293"/>
        </pc:sldMkLst>
        <pc:spChg chg="mod">
          <ac:chgData name="" userId="96923c0a2263a17d" providerId="LiveId" clId="{75D973A8-C796-4283-A6D5-0A99F56FB540}" dt="2024-01-09T11:49:56.420" v="2687" actId="14838"/>
          <ac:spMkLst>
            <pc:docMk/>
            <pc:sldMk cId="4011551863" sldId="293"/>
            <ac:spMk id="4" creationId="{48B5A419-47C4-2C79-06A2-2BCF998CBD22}"/>
          </ac:spMkLst>
        </pc:spChg>
      </pc:sldChg>
      <pc:sldChg chg="modSp add ord">
        <pc:chgData name="" userId="96923c0a2263a17d" providerId="LiveId" clId="{75D973A8-C796-4283-A6D5-0A99F56FB540}" dt="2024-01-09T11:50:46.794" v="2690" actId="14838"/>
        <pc:sldMkLst>
          <pc:docMk/>
          <pc:sldMk cId="211445592" sldId="294"/>
        </pc:sldMkLst>
        <pc:spChg chg="mod">
          <ac:chgData name="" userId="96923c0a2263a17d" providerId="LiveId" clId="{75D973A8-C796-4283-A6D5-0A99F56FB540}" dt="2024-01-09T11:50:46.794" v="2690" actId="14838"/>
          <ac:spMkLst>
            <pc:docMk/>
            <pc:sldMk cId="211445592" sldId="294"/>
            <ac:spMk id="4" creationId="{48B5A419-47C4-2C79-06A2-2BCF998CBD22}"/>
          </ac:spMkLst>
        </pc:spChg>
      </pc:sldChg>
      <pc:sldChg chg="modSp add">
        <pc:chgData name="" userId="96923c0a2263a17d" providerId="LiveId" clId="{75D973A8-C796-4283-A6D5-0A99F56FB540}" dt="2024-01-09T11:51:03.945" v="2693" actId="14838"/>
        <pc:sldMkLst>
          <pc:docMk/>
          <pc:sldMk cId="1907637345" sldId="295"/>
        </pc:sldMkLst>
        <pc:spChg chg="mod">
          <ac:chgData name="" userId="96923c0a2263a17d" providerId="LiveId" clId="{75D973A8-C796-4283-A6D5-0A99F56FB540}" dt="2024-01-09T11:51:03.945" v="2693" actId="14838"/>
          <ac:spMkLst>
            <pc:docMk/>
            <pc:sldMk cId="1907637345" sldId="295"/>
            <ac:spMk id="4" creationId="{48B5A419-47C4-2C79-06A2-2BCF998CBD22}"/>
          </ac:spMkLst>
        </pc:spChg>
      </pc:sldChg>
      <pc:sldChg chg="add ord">
        <pc:chgData name="" userId="96923c0a2263a17d" providerId="LiveId" clId="{75D973A8-C796-4283-A6D5-0A99F56FB540}" dt="2024-01-09T11:48:24.730" v="2666"/>
        <pc:sldMkLst>
          <pc:docMk/>
          <pc:sldMk cId="2778605454" sldId="296"/>
        </pc:sldMkLst>
      </pc:sldChg>
      <pc:sldChg chg="add ord">
        <pc:chgData name="" userId="96923c0a2263a17d" providerId="LiveId" clId="{75D973A8-C796-4283-A6D5-0A99F56FB540}" dt="2024-01-09T11:48:32.268" v="2668"/>
        <pc:sldMkLst>
          <pc:docMk/>
          <pc:sldMk cId="3383211824" sldId="29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69308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98013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3843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99031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28085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0539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21907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12298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0115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51693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96902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A9F71-9457-C945-A721-23C4C8D03712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522158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651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05177"/>
            <a:ext cx="12113443" cy="54476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با تمام ساخته های تو</a:t>
            </a: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با تمام آنچه که دست تو آن را لمس کرده</a:t>
            </a:r>
          </a:p>
          <a:p>
            <a:pPr algn="ctr" rtl="1"/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tamame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sakhte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haye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to</a:t>
            </a:r>
          </a:p>
          <a:p>
            <a:pPr algn="ctr" rtl="1"/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tamame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anche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daste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to</a:t>
            </a: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aanra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lams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karde</a:t>
            </a:r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7470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705177"/>
            <a:ext cx="12113443" cy="54476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با تمام آنچه ندای تو</a:t>
            </a: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با تمام آنچه صدای تو آن را خلق کرده</a:t>
            </a:r>
          </a:p>
          <a:p>
            <a:pPr algn="ctr" rtl="1"/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tamame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anche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nedaye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to</a:t>
            </a:r>
          </a:p>
          <a:p>
            <a:pPr algn="ctr" rtl="1"/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tamame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anche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sedaye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to</a:t>
            </a: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aanra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khalgh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karde</a:t>
            </a:r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896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921994"/>
            <a:ext cx="12113443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همصدای فرشتگان تو</a:t>
            </a: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هم سرود و هم نوای زمین و آسمان</a:t>
            </a:r>
          </a:p>
          <a:p>
            <a:pPr algn="ctr" rtl="1"/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Hamsedaye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fereshtegane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to</a:t>
            </a: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Hamsorud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o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hamnavaye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zamin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o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aseman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0413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921994"/>
            <a:ext cx="12113443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حتی در فصل سکوت و صبر</a:t>
            </a: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یا فصل شکوفایی و وجد بی پایان</a:t>
            </a:r>
          </a:p>
          <a:p>
            <a:pPr algn="ctr" rtl="1"/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Hata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dar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fasle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sokut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o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sabr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Ya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fasle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shokufayi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o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vajde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bipayan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580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29435"/>
            <a:ext cx="12113443" cy="49637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را ستایم ، تو را ستایمت پدر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را ستایم ، تو را ستایمت پدر</a:t>
            </a:r>
          </a:p>
          <a:p>
            <a:pPr algn="ctr" rtl="1"/>
            <a:endParaRPr lang="fa-IR" sz="60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setayam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, Tora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setayamat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pedar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setayam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, Tora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setayamat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pedar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1551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393105"/>
            <a:ext cx="12113443" cy="60717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را ستایم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en-US" sz="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را ستایم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fa-IR" sz="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را ستایم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fa-IR" sz="36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setayam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setayam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setayam</a:t>
            </a:r>
            <a:endParaRPr lang="en-US" sz="480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445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393105"/>
            <a:ext cx="12113443" cy="60717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en-US" sz="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fa-IR" sz="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fa-IR" sz="36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7637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82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29435"/>
            <a:ext cx="12113443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317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محبت های تو ، نیکویی های تو</a:t>
            </a: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رحمت و فیض تو را چطور بشمارم؟</a:t>
            </a:r>
          </a:p>
          <a:p>
            <a:pPr algn="ctr" rtl="1"/>
            <a:endParaRPr lang="fa-IR" sz="6000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Mohabathaye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to ,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nikuyihaye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to</a:t>
            </a: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Rahmat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o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feyze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tora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chetor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beshmaram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?</a:t>
            </a:r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7550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29435"/>
            <a:ext cx="12113443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که خلقت را با ظرافت آفریدی</a:t>
            </a: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که ستارگان را به آسمانها بخشیدی</a:t>
            </a:r>
          </a:p>
          <a:p>
            <a:pPr algn="ctr" rtl="1"/>
            <a:endParaRPr lang="fa-IR" sz="60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khelghat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zerafat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afaridi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setaregan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ra be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asemanha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bakhshidi</a:t>
            </a:r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473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274290"/>
            <a:ext cx="12113443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، که تو نام مرا می‌خوانی پدر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، افکار مرا می‌دانی پدر</a:t>
            </a:r>
          </a:p>
          <a:p>
            <a:pPr algn="ctr" rtl="1"/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to name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mara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mikhani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pedar</a:t>
            </a:r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Afkare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mara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midani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pedar</a:t>
            </a:r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4513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393105"/>
            <a:ext cx="12113443" cy="60717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en-US" sz="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fa-IR" sz="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fa-IR" sz="36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7861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29435"/>
            <a:ext cx="12113443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که زمین را با شبنم ها سیراب کردی</a:t>
            </a: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که با نورت شب را از روز جدا کردی</a:t>
            </a:r>
          </a:p>
          <a:p>
            <a:pPr algn="ctr" rtl="1"/>
            <a:endParaRPr lang="fa-IR" sz="60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zamin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Shabnamha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sirab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kardi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nurat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shab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az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ruz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joda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kardi</a:t>
            </a:r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8091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29435"/>
            <a:ext cx="12113443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تو که امواج دریا را به هم بافته ای</a:t>
            </a: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همین تو ، وجود من را مهیب ساخته ای</a:t>
            </a:r>
          </a:p>
          <a:p>
            <a:pPr algn="ctr" rtl="1"/>
            <a:endParaRPr lang="fa-IR" sz="60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amvaje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darya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beham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bafteyi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Hamin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to ,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vojude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man ra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mahib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sakhteyi</a:t>
            </a:r>
            <a:endParaRPr lang="fa-IR" sz="480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3266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274290"/>
            <a:ext cx="12113443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، که تو نام مرا می‌خوانی پدر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، افکار مرا می‌دانی پدر</a:t>
            </a:r>
          </a:p>
          <a:p>
            <a:pPr algn="ctr" rtl="1"/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to name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mara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mikhani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pedar</a:t>
            </a:r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Afkare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mara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midani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pedar</a:t>
            </a:r>
            <a:endParaRPr lang="fa-IR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8605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393105"/>
            <a:ext cx="12113443" cy="60717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en-US" sz="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fa-IR" sz="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fa-IR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چقدر عجیب است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endParaRPr lang="fa-IR" sz="36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/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Cheghadr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ajib</a:t>
            </a:r>
            <a:r>
              <a:rPr lang="en-US" sz="4800" b="1" dirty="0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</a:t>
            </a:r>
            <a:endParaRPr lang="en-US" sz="4800" b="1" dirty="0">
              <a:ln w="9525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6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3211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391</Words>
  <Application>Microsoft Office PowerPoint</Application>
  <PresentationFormat>Widescreen</PresentationFormat>
  <Paragraphs>97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11</cp:revision>
  <dcterms:created xsi:type="dcterms:W3CDTF">2023-11-13T11:23:48Z</dcterms:created>
  <dcterms:modified xsi:type="dcterms:W3CDTF">2025-04-28T09:22:59Z</dcterms:modified>
</cp:coreProperties>
</file>