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5" r:id="rId2"/>
    <p:sldId id="257" r:id="rId3"/>
    <p:sldId id="280" r:id="rId4"/>
    <p:sldId id="281" r:id="rId5"/>
    <p:sldId id="283" r:id="rId6"/>
    <p:sldId id="284" r:id="rId7"/>
    <p:sldId id="285" r:id="rId8"/>
    <p:sldId id="296" r:id="rId9"/>
    <p:sldId id="297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C01395CC-A8FF-4A7F-8692-FA2E7DF315DC}"/>
    <pc:docChg chg="addSld delSld modSld sldOrd">
      <pc:chgData name="" userId="96923c0a2263a17d" providerId="LiveId" clId="{C01395CC-A8FF-4A7F-8692-FA2E7DF315DC}" dt="2024-01-08T11:45:44.955" v="444"/>
      <pc:docMkLst>
        <pc:docMk/>
      </pc:docMkLst>
      <pc:sldChg chg="modSp">
        <pc:chgData name="" userId="96923c0a2263a17d" providerId="LiveId" clId="{C01395CC-A8FF-4A7F-8692-FA2E7DF315DC}" dt="2024-01-08T11:38:22.174" v="110" actId="1076"/>
        <pc:sldMkLst>
          <pc:docMk/>
          <pc:sldMk cId="4217550238" sldId="257"/>
        </pc:sldMkLst>
        <pc:spChg chg="mod">
          <ac:chgData name="" userId="96923c0a2263a17d" providerId="LiveId" clId="{C01395CC-A8FF-4A7F-8692-FA2E7DF315DC}" dt="2024-01-08T11:38:22.174" v="110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01395CC-A8FF-4A7F-8692-FA2E7DF315DC}" dt="2024-01-08T11:40:14.671" v="224" actId="1076"/>
        <pc:sldMkLst>
          <pc:docMk/>
          <pc:sldMk cId="605229308" sldId="258"/>
        </pc:sldMkLst>
        <pc:spChg chg="mod">
          <ac:chgData name="" userId="96923c0a2263a17d" providerId="LiveId" clId="{C01395CC-A8FF-4A7F-8692-FA2E7DF315DC}" dt="2024-01-08T11:40:14.671" v="224" actId="1076"/>
          <ac:spMkLst>
            <pc:docMk/>
            <pc:sldMk cId="605229308" sldId="258"/>
            <ac:spMk id="4" creationId="{48B5A419-47C4-2C79-06A2-2BCF998CBD22}"/>
          </ac:spMkLst>
        </pc:spChg>
      </pc:sldChg>
      <pc:sldChg chg="add del setBg">
        <pc:chgData name="" userId="96923c0a2263a17d" providerId="LiveId" clId="{C01395CC-A8FF-4A7F-8692-FA2E7DF315DC}" dt="2024-01-08T11:40:18.071" v="226" actId="2696"/>
        <pc:sldMkLst>
          <pc:docMk/>
          <pc:sldMk cId="1650187268" sldId="267"/>
        </pc:sldMkLst>
      </pc:sldChg>
      <pc:sldChg chg="modSp add">
        <pc:chgData name="" userId="96923c0a2263a17d" providerId="LiveId" clId="{C01395CC-A8FF-4A7F-8692-FA2E7DF315DC}" dt="2024-01-08T11:41:31.316" v="310" actId="1076"/>
        <pc:sldMkLst>
          <pc:docMk/>
          <pc:sldMk cId="3367292939" sldId="267"/>
        </pc:sldMkLst>
        <pc:spChg chg="mod">
          <ac:chgData name="" userId="96923c0a2263a17d" providerId="LiveId" clId="{C01395CC-A8FF-4A7F-8692-FA2E7DF315DC}" dt="2024-01-08T11:41:31.316" v="310" actId="1076"/>
          <ac:spMkLst>
            <pc:docMk/>
            <pc:sldMk cId="3367292939" sldId="267"/>
            <ac:spMk id="4" creationId="{48B5A419-47C4-2C79-06A2-2BCF998CBD22}"/>
          </ac:spMkLst>
        </pc:spChg>
      </pc:sldChg>
      <pc:sldChg chg="modSp add ord">
        <pc:chgData name="" userId="96923c0a2263a17d" providerId="LiveId" clId="{C01395CC-A8FF-4A7F-8692-FA2E7DF315DC}" dt="2024-01-08T11:44:15.384" v="440" actId="20577"/>
        <pc:sldMkLst>
          <pc:docMk/>
          <pc:sldMk cId="2395200088" sldId="268"/>
        </pc:sldMkLst>
        <pc:spChg chg="mod">
          <ac:chgData name="" userId="96923c0a2263a17d" providerId="LiveId" clId="{C01395CC-A8FF-4A7F-8692-FA2E7DF315DC}" dt="2024-01-08T11:44:15.384" v="440" actId="20577"/>
          <ac:spMkLst>
            <pc:docMk/>
            <pc:sldMk cId="2395200088" sldId="268"/>
            <ac:spMk id="4" creationId="{48B5A419-47C4-2C79-06A2-2BCF998CBD22}"/>
          </ac:spMkLst>
        </pc:spChg>
      </pc:sldChg>
      <pc:sldChg chg="add ord">
        <pc:chgData name="" userId="96923c0a2263a17d" providerId="LiveId" clId="{C01395CC-A8FF-4A7F-8692-FA2E7DF315DC}" dt="2024-01-08T11:44:39.179" v="442"/>
        <pc:sldMkLst>
          <pc:docMk/>
          <pc:sldMk cId="3058350436" sldId="269"/>
        </pc:sldMkLst>
      </pc:sldChg>
      <pc:sldChg chg="add ord">
        <pc:chgData name="" userId="96923c0a2263a17d" providerId="LiveId" clId="{C01395CC-A8FF-4A7F-8692-FA2E7DF315DC}" dt="2024-01-08T11:45:44.955" v="444"/>
        <pc:sldMkLst>
          <pc:docMk/>
          <pc:sldMk cId="879486670" sldId="270"/>
        </pc:sldMkLst>
      </pc:sldChg>
      <pc:sldChg chg="del">
        <pc:chgData name="" userId="96923c0a2263a17d" providerId="LiveId" clId="{C01395CC-A8FF-4A7F-8692-FA2E7DF315DC}" dt="2024-01-08T11:38:55.973" v="111" actId="2696"/>
        <pc:sldMkLst>
          <pc:docMk/>
          <pc:sldMk cId="1273042185" sldId="270"/>
        </pc:sldMkLst>
      </pc:sldChg>
      <pc:sldChg chg="del">
        <pc:chgData name="" userId="96923c0a2263a17d" providerId="LiveId" clId="{C01395CC-A8FF-4A7F-8692-FA2E7DF315DC}" dt="2024-01-08T11:38:57.012" v="112" actId="2696"/>
        <pc:sldMkLst>
          <pc:docMk/>
          <pc:sldMk cId="3336607746" sldId="271"/>
        </pc:sldMkLst>
      </pc:sldChg>
      <pc:sldChg chg="del">
        <pc:chgData name="" userId="96923c0a2263a17d" providerId="LiveId" clId="{C01395CC-A8FF-4A7F-8692-FA2E7DF315DC}" dt="2024-01-08T11:38:58.024" v="113" actId="2696"/>
        <pc:sldMkLst>
          <pc:docMk/>
          <pc:sldMk cId="2980666270" sldId="272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C84D7EDB-453B-436C-A437-4A673E20F128}"/>
    <pc:docChg chg="addSld delSld modSld">
      <pc:chgData name="" userId="96923c0a2263a17d" providerId="LiveId" clId="{C84D7EDB-453B-436C-A437-4A673E20F128}" dt="2024-01-08T08:57:20.195" v="484" actId="403"/>
      <pc:docMkLst>
        <pc:docMk/>
      </pc:docMkLst>
      <pc:sldChg chg="modSp">
        <pc:chgData name="" userId="96923c0a2263a17d" providerId="LiveId" clId="{C84D7EDB-453B-436C-A437-4A673E20F128}" dt="2024-01-08T08:45:32.627" v="69" actId="403"/>
        <pc:sldMkLst>
          <pc:docMk/>
          <pc:sldMk cId="4217550238" sldId="257"/>
        </pc:sldMkLst>
        <pc:spChg chg="mod">
          <ac:chgData name="" userId="96923c0a2263a17d" providerId="LiveId" clId="{C84D7EDB-453B-436C-A437-4A673E20F128}" dt="2024-01-08T08:45:32.627" v="69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C84D7EDB-453B-436C-A437-4A673E20F128}" dt="2024-01-08T08:57:20.195" v="484" actId="403"/>
        <pc:sldMkLst>
          <pc:docMk/>
          <pc:sldMk cId="605229308" sldId="258"/>
        </pc:sldMkLst>
        <pc:spChg chg="mod">
          <ac:chgData name="" userId="96923c0a2263a17d" providerId="LiveId" clId="{C84D7EDB-453B-436C-A437-4A673E20F128}" dt="2024-01-08T08:57:20.195" v="484" actId="403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C84D7EDB-453B-436C-A437-4A673E20F128}" dt="2024-01-08T08:52:20.917" v="436" actId="2696"/>
        <pc:sldMkLst>
          <pc:docMk/>
          <pc:sldMk cId="2392689613" sldId="259"/>
        </pc:sldMkLst>
      </pc:sldChg>
      <pc:sldChg chg="del">
        <pc:chgData name="" userId="96923c0a2263a17d" providerId="LiveId" clId="{C84D7EDB-453B-436C-A437-4A673E20F128}" dt="2024-01-08T08:52:55.051" v="440" actId="2696"/>
        <pc:sldMkLst>
          <pc:docMk/>
          <pc:sldMk cId="1603353356" sldId="260"/>
        </pc:sldMkLst>
      </pc:sldChg>
      <pc:sldChg chg="del">
        <pc:chgData name="" userId="96923c0a2263a17d" providerId="LiveId" clId="{C84D7EDB-453B-436C-A437-4A673E20F128}" dt="2024-01-08T08:52:53.860" v="439" actId="2696"/>
        <pc:sldMkLst>
          <pc:docMk/>
          <pc:sldMk cId="4292073571" sldId="261"/>
        </pc:sldMkLst>
      </pc:sldChg>
      <pc:sldChg chg="del">
        <pc:chgData name="" userId="96923c0a2263a17d" providerId="LiveId" clId="{C84D7EDB-453B-436C-A437-4A673E20F128}" dt="2024-01-08T08:52:52.753" v="438" actId="2696"/>
        <pc:sldMkLst>
          <pc:docMk/>
          <pc:sldMk cId="1281894378" sldId="267"/>
        </pc:sldMkLst>
      </pc:sldChg>
      <pc:sldChg chg="del">
        <pc:chgData name="" userId="96923c0a2263a17d" providerId="LiveId" clId="{C84D7EDB-453B-436C-A437-4A673E20F128}" dt="2024-01-08T08:52:51.639" v="437" actId="2696"/>
        <pc:sldMkLst>
          <pc:docMk/>
          <pc:sldMk cId="1867124828" sldId="268"/>
        </pc:sldMkLst>
      </pc:sldChg>
      <pc:sldChg chg="del">
        <pc:chgData name="" userId="96923c0a2263a17d" providerId="LiveId" clId="{C84D7EDB-453B-436C-A437-4A673E20F128}" dt="2024-01-08T08:45:48.922" v="71" actId="2696"/>
        <pc:sldMkLst>
          <pc:docMk/>
          <pc:sldMk cId="3333206010" sldId="269"/>
        </pc:sldMkLst>
      </pc:sldChg>
      <pc:sldChg chg="modSp add">
        <pc:chgData name="" userId="96923c0a2263a17d" providerId="LiveId" clId="{C84D7EDB-453B-436C-A437-4A673E20F128}" dt="2024-01-08T08:46:45.578" v="146" actId="20577"/>
        <pc:sldMkLst>
          <pc:docMk/>
          <pc:sldMk cId="1273042185" sldId="270"/>
        </pc:sldMkLst>
        <pc:spChg chg="mod">
          <ac:chgData name="" userId="96923c0a2263a17d" providerId="LiveId" clId="{C84D7EDB-453B-436C-A437-4A673E20F128}" dt="2024-01-08T08:46:45.578" v="146" actId="20577"/>
          <ac:spMkLst>
            <pc:docMk/>
            <pc:sldMk cId="1273042185" sldId="270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8:40.765" v="202" actId="20577"/>
        <pc:sldMkLst>
          <pc:docMk/>
          <pc:sldMk cId="3336607746" sldId="271"/>
        </pc:sldMkLst>
        <pc:spChg chg="mod">
          <ac:chgData name="" userId="96923c0a2263a17d" providerId="LiveId" clId="{C84D7EDB-453B-436C-A437-4A673E20F128}" dt="2024-01-08T08:48:40.765" v="202" actId="20577"/>
          <ac:spMkLst>
            <pc:docMk/>
            <pc:sldMk cId="3336607746" sldId="271"/>
            <ac:spMk id="4" creationId="{48B5A419-47C4-2C79-06A2-2BCF998CBD22}"/>
          </ac:spMkLst>
        </pc:spChg>
      </pc:sldChg>
      <pc:sldChg chg="modSp add">
        <pc:chgData name="" userId="96923c0a2263a17d" providerId="LiveId" clId="{C84D7EDB-453B-436C-A437-4A673E20F128}" dt="2024-01-08T08:49:29.323" v="271" actId="20577"/>
        <pc:sldMkLst>
          <pc:docMk/>
          <pc:sldMk cId="2980666270" sldId="272"/>
        </pc:sldMkLst>
        <pc:spChg chg="mod">
          <ac:chgData name="" userId="96923c0a2263a17d" providerId="LiveId" clId="{C84D7EDB-453B-436C-A437-4A673E20F128}" dt="2024-01-08T08:49:29.323" v="271" actId="20577"/>
          <ac:spMkLst>
            <pc:docMk/>
            <pc:sldMk cId="2980666270" sldId="272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7:02.077" v="480" actId="2696"/>
        <pc:sldMkLst>
          <pc:docMk/>
          <pc:sldMk cId="4011835577" sldId="273"/>
        </pc:sldMkLst>
        <pc:spChg chg="mod">
          <ac:chgData name="" userId="96923c0a2263a17d" providerId="LiveId" clId="{C84D7EDB-453B-436C-A437-4A673E20F128}" dt="2024-01-08T08:56:26.141" v="471" actId="404"/>
          <ac:spMkLst>
            <pc:docMk/>
            <pc:sldMk cId="4011835577" sldId="273"/>
            <ac:spMk id="4" creationId="{48B5A419-47C4-2C79-06A2-2BCF998CBD22}"/>
          </ac:spMkLst>
        </pc:spChg>
      </pc:sldChg>
      <pc:sldChg chg="modSp add del">
        <pc:chgData name="" userId="96923c0a2263a17d" providerId="LiveId" clId="{C84D7EDB-453B-436C-A437-4A673E20F128}" dt="2024-01-08T08:56:59.675" v="479" actId="2696"/>
        <pc:sldMkLst>
          <pc:docMk/>
          <pc:sldMk cId="2090390759" sldId="274"/>
        </pc:sldMkLst>
        <pc:spChg chg="mod">
          <ac:chgData name="" userId="96923c0a2263a17d" providerId="LiveId" clId="{C84D7EDB-453B-436C-A437-4A673E20F128}" dt="2024-01-08T08:56:51.412" v="478" actId="403"/>
          <ac:spMkLst>
            <pc:docMk/>
            <pc:sldMk cId="2090390759" sldId="274"/>
            <ac:spMk id="4" creationId="{48B5A419-47C4-2C79-06A2-2BCF998CBD22}"/>
          </ac:spMkLst>
        </pc:spChg>
      </pc:sldChg>
    </pc:docChg>
  </pc:docChgLst>
  <pc:docChgLst>
    <pc:chgData userId="96923c0a2263a17d" providerId="LiveId" clId="{75D973A8-C796-4283-A6D5-0A99F56FB540}"/>
    <pc:docChg chg="undo redo custSel addSld delSld modSld sldOrd">
      <pc:chgData name="" userId="96923c0a2263a17d" providerId="LiveId" clId="{75D973A8-C796-4283-A6D5-0A99F56FB540}" dt="2024-01-09T11:51:34.313" v="2698" actId="14838"/>
      <pc:docMkLst>
        <pc:docMk/>
      </pc:docMkLst>
      <pc:sldChg chg="modSp setBg">
        <pc:chgData name="" userId="96923c0a2263a17d" providerId="LiveId" clId="{75D973A8-C796-4283-A6D5-0A99F56FB540}" dt="2024-01-09T11:51:21.620" v="2695" actId="14838"/>
        <pc:sldMkLst>
          <pc:docMk/>
          <pc:sldMk cId="4217550238" sldId="257"/>
        </pc:sldMkLst>
        <pc:spChg chg="mod">
          <ac:chgData name="" userId="96923c0a2263a17d" providerId="LiveId" clId="{75D973A8-C796-4283-A6D5-0A99F56FB540}" dt="2024-01-09T11:51:21.620" v="2695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 setBg">
        <pc:chgData name="" userId="96923c0a2263a17d" providerId="LiveId" clId="{75D973A8-C796-4283-A6D5-0A99F56FB540}" dt="2024-01-09T09:13:35.412" v="1363" actId="2696"/>
        <pc:sldMkLst>
          <pc:docMk/>
          <pc:sldMk cId="605229308" sldId="258"/>
        </pc:sldMkLst>
        <pc:spChg chg="mod">
          <ac:chgData name="" userId="96923c0a2263a17d" providerId="LiveId" clId="{75D973A8-C796-4283-A6D5-0A99F56FB540}" dt="2024-01-08T12:28:11.042" v="243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28:21.891" v="245" actId="2696"/>
        <pc:sldMkLst>
          <pc:docMk/>
          <pc:sldMk cId="3367292939" sldId="267"/>
        </pc:sldMkLst>
      </pc:sldChg>
      <pc:sldChg chg="modSp del setBg">
        <pc:chgData name="" userId="96923c0a2263a17d" providerId="LiveId" clId="{75D973A8-C796-4283-A6D5-0A99F56FB540}" dt="2024-01-09T09:17:30.357" v="1763" actId="2696"/>
        <pc:sldMkLst>
          <pc:docMk/>
          <pc:sldMk cId="2395200088" sldId="268"/>
        </pc:sldMkLst>
        <pc:spChg chg="mod">
          <ac:chgData name="" userId="96923c0a2263a17d" providerId="LiveId" clId="{75D973A8-C796-4283-A6D5-0A99F56FB540}" dt="2024-01-08T12:30:30.516" v="394" actId="1076"/>
          <ac:spMkLst>
            <pc:docMk/>
            <pc:sldMk cId="2395200088" sldId="268"/>
            <ac:spMk id="4" creationId="{48B5A419-47C4-2C79-06A2-2BCF998CBD22}"/>
          </ac:spMkLst>
        </pc:spChg>
      </pc:sldChg>
      <pc:sldChg chg="del">
        <pc:chgData name="" userId="96923c0a2263a17d" providerId="LiveId" clId="{75D973A8-C796-4283-A6D5-0A99F56FB540}" dt="2024-01-08T12:33:39.422" v="643" actId="2696"/>
        <pc:sldMkLst>
          <pc:docMk/>
          <pc:sldMk cId="3058350436" sldId="269"/>
        </pc:sldMkLst>
      </pc:sldChg>
      <pc:sldChg chg="del">
        <pc:chgData name="" userId="96923c0a2263a17d" providerId="LiveId" clId="{75D973A8-C796-4283-A6D5-0A99F56FB540}" dt="2024-01-08T12:33:38.726" v="642" actId="2696"/>
        <pc:sldMkLst>
          <pc:docMk/>
          <pc:sldMk cId="879486670" sldId="270"/>
        </pc:sldMkLst>
      </pc:sldChg>
      <pc:sldChg chg="modSp add del setBg">
        <pc:chgData name="" userId="96923c0a2263a17d" providerId="LiveId" clId="{75D973A8-C796-4283-A6D5-0A99F56FB540}" dt="2024-01-09T09:15:20.228" v="1404" actId="2696"/>
        <pc:sldMkLst>
          <pc:docMk/>
          <pc:sldMk cId="1999069494" sldId="271"/>
        </pc:sldMkLst>
        <pc:spChg chg="mod">
          <ac:chgData name="" userId="96923c0a2263a17d" providerId="LiveId" clId="{75D973A8-C796-4283-A6D5-0A99F56FB540}" dt="2024-01-08T12:28:43.634" v="248" actId="1076"/>
          <ac:spMkLst>
            <pc:docMk/>
            <pc:sldMk cId="1999069494" sldId="271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17:58.462" v="1770" actId="2696"/>
        <pc:sldMkLst>
          <pc:docMk/>
          <pc:sldMk cId="617272737" sldId="272"/>
        </pc:sldMkLst>
        <pc:spChg chg="mod">
          <ac:chgData name="" userId="96923c0a2263a17d" providerId="LiveId" clId="{75D973A8-C796-4283-A6D5-0A99F56FB540}" dt="2024-01-08T12:31:29.268" v="399" actId="1076"/>
          <ac:spMkLst>
            <pc:docMk/>
            <pc:sldMk cId="617272737" sldId="272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17:59.547" v="1771" actId="2696"/>
        <pc:sldMkLst>
          <pc:docMk/>
          <pc:sldMk cId="3244563712" sldId="273"/>
        </pc:sldMkLst>
      </pc:sldChg>
      <pc:sldChg chg="modSp add del ord setBg">
        <pc:chgData name="" userId="96923c0a2263a17d" providerId="LiveId" clId="{75D973A8-C796-4283-A6D5-0A99F56FB540}" dt="2024-01-09T09:20:38.585" v="2043" actId="2696"/>
        <pc:sldMkLst>
          <pc:docMk/>
          <pc:sldMk cId="2163372962" sldId="274"/>
        </pc:sldMkLst>
        <pc:spChg chg="mod">
          <ac:chgData name="" userId="96923c0a2263a17d" providerId="LiveId" clId="{75D973A8-C796-4283-A6D5-0A99F56FB540}" dt="2024-01-08T12:32:41.080" v="521" actId="20577"/>
          <ac:spMkLst>
            <pc:docMk/>
            <pc:sldMk cId="2163372962" sldId="274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2:29.963" v="2288" actId="2696"/>
        <pc:sldMkLst>
          <pc:docMk/>
          <pc:sldMk cId="3915090864" sldId="275"/>
        </pc:sldMkLst>
        <pc:spChg chg="mod">
          <ac:chgData name="" userId="96923c0a2263a17d" providerId="LiveId" clId="{75D973A8-C796-4283-A6D5-0A99F56FB540}" dt="2024-01-08T12:33:33.864" v="641" actId="20577"/>
          <ac:spMkLst>
            <pc:docMk/>
            <pc:sldMk cId="3915090864" sldId="275"/>
            <ac:spMk id="4" creationId="{48B5A419-47C4-2C79-06A2-2BCF998CBD22}"/>
          </ac:spMkLst>
        </pc:spChg>
      </pc:sldChg>
      <pc:sldChg chg="modSp add del ord setBg">
        <pc:chgData name="" userId="96923c0a2263a17d" providerId="LiveId" clId="{75D973A8-C796-4283-A6D5-0A99F56FB540}" dt="2024-01-09T09:23:34.842" v="2386" actId="2696"/>
        <pc:sldMkLst>
          <pc:docMk/>
          <pc:sldMk cId="1209212040" sldId="276"/>
        </pc:sldMkLst>
        <pc:spChg chg="mod">
          <ac:chgData name="" userId="96923c0a2263a17d" providerId="LiveId" clId="{75D973A8-C796-4283-A6D5-0A99F56FB540}" dt="2024-01-08T12:34:27.406" v="715" actId="20577"/>
          <ac:spMkLst>
            <pc:docMk/>
            <pc:sldMk cId="1209212040" sldId="276"/>
            <ac:spMk id="4" creationId="{48B5A419-47C4-2C79-06A2-2BCF998CBD22}"/>
          </ac:spMkLst>
        </pc:spChg>
      </pc:sldChg>
      <pc:sldChg chg="modSp add del setBg">
        <pc:chgData name="" userId="96923c0a2263a17d" providerId="LiveId" clId="{75D973A8-C796-4283-A6D5-0A99F56FB540}" dt="2024-01-09T09:23:47.377" v="2390" actId="2696"/>
        <pc:sldMkLst>
          <pc:docMk/>
          <pc:sldMk cId="796448955" sldId="277"/>
        </pc:sldMkLst>
        <pc:spChg chg="mod">
          <ac:chgData name="" userId="96923c0a2263a17d" providerId="LiveId" clId="{75D973A8-C796-4283-A6D5-0A99F56FB540}" dt="2024-01-08T12:34:52.374" v="719" actId="1076"/>
          <ac:spMkLst>
            <pc:docMk/>
            <pc:sldMk cId="796448955" sldId="277"/>
            <ac:spMk id="4" creationId="{48B5A419-47C4-2C79-06A2-2BCF998CBD22}"/>
          </ac:spMkLst>
        </pc:spChg>
      </pc:sldChg>
      <pc:sldChg chg="add del ord setBg">
        <pc:chgData name="" userId="96923c0a2263a17d" providerId="LiveId" clId="{75D973A8-C796-4283-A6D5-0A99F56FB540}" dt="2024-01-09T09:23:46.059" v="2389" actId="2696"/>
        <pc:sldMkLst>
          <pc:docMk/>
          <pc:sldMk cId="3752897975" sldId="278"/>
        </pc:sldMkLst>
      </pc:sldChg>
      <pc:sldChg chg="add del">
        <pc:chgData name="" userId="96923c0a2263a17d" providerId="LiveId" clId="{75D973A8-C796-4283-A6D5-0A99F56FB540}" dt="2024-01-09T09:11:48.356" v="1216" actId="2696"/>
        <pc:sldMkLst>
          <pc:docMk/>
          <pc:sldMk cId="3469220727" sldId="279"/>
        </pc:sldMkLst>
      </pc:sldChg>
      <pc:sldChg chg="modSp add">
        <pc:chgData name="" userId="96923c0a2263a17d" providerId="LiveId" clId="{75D973A8-C796-4283-A6D5-0A99F56FB540}" dt="2024-01-09T11:51:34.313" v="2698" actId="14838"/>
        <pc:sldMkLst>
          <pc:docMk/>
          <pc:sldMk cId="844739378" sldId="280"/>
        </pc:sldMkLst>
        <pc:spChg chg="mod">
          <ac:chgData name="" userId="96923c0a2263a17d" providerId="LiveId" clId="{75D973A8-C796-4283-A6D5-0A99F56FB540}" dt="2024-01-09T11:51:34.313" v="2698" actId="14838"/>
          <ac:spMkLst>
            <pc:docMk/>
            <pc:sldMk cId="844739378" sldId="28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5:44.609" v="2654" actId="403"/>
        <pc:sldMkLst>
          <pc:docMk/>
          <pc:sldMk cId="3054513410" sldId="281"/>
        </pc:sldMkLst>
        <pc:spChg chg="mod">
          <ac:chgData name="" userId="96923c0a2263a17d" providerId="LiveId" clId="{75D973A8-C796-4283-A6D5-0A99F56FB540}" dt="2024-01-09T11:45:44.609" v="2654" actId="403"/>
          <ac:spMkLst>
            <pc:docMk/>
            <pc:sldMk cId="3054513410" sldId="281"/>
            <ac:spMk id="4" creationId="{48B5A419-47C4-2C79-06A2-2BCF998CBD22}"/>
          </ac:spMkLst>
        </pc:spChg>
      </pc:sldChg>
      <pc:sldChg chg="modSp add del">
        <pc:chgData name="" userId="96923c0a2263a17d" providerId="LiveId" clId="{75D973A8-C796-4283-A6D5-0A99F56FB540}" dt="2024-01-09T11:45:49.020" v="2655" actId="2696"/>
        <pc:sldMkLst>
          <pc:docMk/>
          <pc:sldMk cId="1439223614" sldId="282"/>
        </pc:sldMkLst>
        <pc:spChg chg="mod">
          <ac:chgData name="" userId="96923c0a2263a17d" providerId="LiveId" clId="{75D973A8-C796-4283-A6D5-0A99F56FB540}" dt="2024-01-09T09:13:06.426" v="1362" actId="20577"/>
          <ac:spMkLst>
            <pc:docMk/>
            <pc:sldMk cId="1439223614" sldId="282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6:08.396" v="2658" actId="14838"/>
        <pc:sldMkLst>
          <pc:docMk/>
          <pc:sldMk cId="3377861577" sldId="283"/>
        </pc:sldMkLst>
        <pc:spChg chg="mod">
          <ac:chgData name="" userId="96923c0a2263a17d" providerId="LiveId" clId="{75D973A8-C796-4283-A6D5-0A99F56FB540}" dt="2024-01-09T11:46:08.396" v="2658" actId="14838"/>
          <ac:spMkLst>
            <pc:docMk/>
            <pc:sldMk cId="3377861577" sldId="28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47:35.379" v="2661" actId="14838"/>
        <pc:sldMkLst>
          <pc:docMk/>
          <pc:sldMk cId="3108091813" sldId="284"/>
        </pc:sldMkLst>
        <pc:spChg chg="mod">
          <ac:chgData name="" userId="96923c0a2263a17d" providerId="LiveId" clId="{75D973A8-C796-4283-A6D5-0A99F56FB540}" dt="2024-01-09T11:47:35.379" v="2661" actId="14838"/>
          <ac:spMkLst>
            <pc:docMk/>
            <pc:sldMk cId="3108091813" sldId="284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7:52.754" v="2664" actId="14838"/>
        <pc:sldMkLst>
          <pc:docMk/>
          <pc:sldMk cId="1393266784" sldId="285"/>
        </pc:sldMkLst>
        <pc:spChg chg="mod">
          <ac:chgData name="" userId="96923c0a2263a17d" providerId="LiveId" clId="{75D973A8-C796-4283-A6D5-0A99F56FB540}" dt="2024-01-09T11:47:52.754" v="2664" actId="14838"/>
          <ac:spMkLst>
            <pc:docMk/>
            <pc:sldMk cId="1393266784" sldId="285"/>
            <ac:spMk id="4" creationId="{48B5A419-47C4-2C79-06A2-2BCF998CBD22}"/>
          </ac:spMkLst>
        </pc:spChg>
      </pc:sldChg>
      <pc:sldChg chg="add del ord">
        <pc:chgData name="" userId="96923c0a2263a17d" providerId="LiveId" clId="{75D973A8-C796-4283-A6D5-0A99F56FB540}" dt="2024-01-09T11:48:43.161" v="2669" actId="2696"/>
        <pc:sldMkLst>
          <pc:docMk/>
          <pc:sldMk cId="2598996916" sldId="286"/>
        </pc:sldMkLst>
      </pc:sldChg>
      <pc:sldChg chg="add del ord">
        <pc:chgData name="" userId="96923c0a2263a17d" providerId="LiveId" clId="{75D973A8-C796-4283-A6D5-0A99F56FB540}" dt="2024-01-09T11:48:44.240" v="2670" actId="2696"/>
        <pc:sldMkLst>
          <pc:docMk/>
          <pc:sldMk cId="1475001679" sldId="287"/>
        </pc:sldMkLst>
      </pc:sldChg>
      <pc:sldChg chg="add del ord">
        <pc:chgData name="" userId="96923c0a2263a17d" providerId="LiveId" clId="{75D973A8-C796-4283-A6D5-0A99F56FB540}" dt="2024-01-09T11:48:45.768" v="2671" actId="2696"/>
        <pc:sldMkLst>
          <pc:docMk/>
          <pc:sldMk cId="2311801890" sldId="288"/>
        </pc:sldMkLst>
      </pc:sldChg>
      <pc:sldChg chg="modSp add ord">
        <pc:chgData name="" userId="96923c0a2263a17d" providerId="LiveId" clId="{75D973A8-C796-4283-A6D5-0A99F56FB540}" dt="2024-01-09T11:49:05.315" v="2674" actId="14838"/>
        <pc:sldMkLst>
          <pc:docMk/>
          <pc:sldMk cId="4157470104" sldId="289"/>
        </pc:sldMkLst>
        <pc:spChg chg="mod">
          <ac:chgData name="" userId="96923c0a2263a17d" providerId="LiveId" clId="{75D973A8-C796-4283-A6D5-0A99F56FB540}" dt="2024-01-09T11:49:05.315" v="2674" actId="14838"/>
          <ac:spMkLst>
            <pc:docMk/>
            <pc:sldMk cId="4157470104" sldId="289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20.935" v="2678" actId="14838"/>
        <pc:sldMkLst>
          <pc:docMk/>
          <pc:sldMk cId="136896616" sldId="290"/>
        </pc:sldMkLst>
        <pc:spChg chg="mod">
          <ac:chgData name="" userId="96923c0a2263a17d" providerId="LiveId" clId="{75D973A8-C796-4283-A6D5-0A99F56FB540}" dt="2024-01-09T11:49:20.935" v="2678" actId="14838"/>
          <ac:spMkLst>
            <pc:docMk/>
            <pc:sldMk cId="136896616" sldId="290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32.331" v="2681" actId="14838"/>
        <pc:sldMkLst>
          <pc:docMk/>
          <pc:sldMk cId="980413528" sldId="291"/>
        </pc:sldMkLst>
        <pc:spChg chg="mod">
          <ac:chgData name="" userId="96923c0a2263a17d" providerId="LiveId" clId="{75D973A8-C796-4283-A6D5-0A99F56FB540}" dt="2024-01-09T11:49:32.331" v="2681" actId="14838"/>
          <ac:spMkLst>
            <pc:docMk/>
            <pc:sldMk cId="980413528" sldId="291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49:44.586" v="2684" actId="14838"/>
        <pc:sldMkLst>
          <pc:docMk/>
          <pc:sldMk cId="43580821" sldId="292"/>
        </pc:sldMkLst>
        <pc:spChg chg="mod">
          <ac:chgData name="" userId="96923c0a2263a17d" providerId="LiveId" clId="{75D973A8-C796-4283-A6D5-0A99F56FB540}" dt="2024-01-09T11:49:44.586" v="2684" actId="14838"/>
          <ac:spMkLst>
            <pc:docMk/>
            <pc:sldMk cId="43580821" sldId="292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49:56.420" v="2687" actId="14838"/>
        <pc:sldMkLst>
          <pc:docMk/>
          <pc:sldMk cId="4011551863" sldId="293"/>
        </pc:sldMkLst>
        <pc:spChg chg="mod">
          <ac:chgData name="" userId="96923c0a2263a17d" providerId="LiveId" clId="{75D973A8-C796-4283-A6D5-0A99F56FB540}" dt="2024-01-09T11:49:56.420" v="2687" actId="14838"/>
          <ac:spMkLst>
            <pc:docMk/>
            <pc:sldMk cId="4011551863" sldId="293"/>
            <ac:spMk id="4" creationId="{48B5A419-47C4-2C79-06A2-2BCF998CBD22}"/>
          </ac:spMkLst>
        </pc:spChg>
      </pc:sldChg>
      <pc:sldChg chg="modSp add ord">
        <pc:chgData name="" userId="96923c0a2263a17d" providerId="LiveId" clId="{75D973A8-C796-4283-A6D5-0A99F56FB540}" dt="2024-01-09T11:50:46.794" v="2690" actId="14838"/>
        <pc:sldMkLst>
          <pc:docMk/>
          <pc:sldMk cId="211445592" sldId="294"/>
        </pc:sldMkLst>
        <pc:spChg chg="mod">
          <ac:chgData name="" userId="96923c0a2263a17d" providerId="LiveId" clId="{75D973A8-C796-4283-A6D5-0A99F56FB540}" dt="2024-01-09T11:50:46.794" v="2690" actId="14838"/>
          <ac:spMkLst>
            <pc:docMk/>
            <pc:sldMk cId="211445592" sldId="294"/>
            <ac:spMk id="4" creationId="{48B5A419-47C4-2C79-06A2-2BCF998CBD22}"/>
          </ac:spMkLst>
        </pc:spChg>
      </pc:sldChg>
      <pc:sldChg chg="modSp add">
        <pc:chgData name="" userId="96923c0a2263a17d" providerId="LiveId" clId="{75D973A8-C796-4283-A6D5-0A99F56FB540}" dt="2024-01-09T11:51:03.945" v="2693" actId="14838"/>
        <pc:sldMkLst>
          <pc:docMk/>
          <pc:sldMk cId="1907637345" sldId="295"/>
        </pc:sldMkLst>
        <pc:spChg chg="mod">
          <ac:chgData name="" userId="96923c0a2263a17d" providerId="LiveId" clId="{75D973A8-C796-4283-A6D5-0A99F56FB540}" dt="2024-01-09T11:51:03.945" v="2693" actId="14838"/>
          <ac:spMkLst>
            <pc:docMk/>
            <pc:sldMk cId="1907637345" sldId="295"/>
            <ac:spMk id="4" creationId="{48B5A419-47C4-2C79-06A2-2BCF998CBD22}"/>
          </ac:spMkLst>
        </pc:spChg>
      </pc:sldChg>
      <pc:sldChg chg="add ord">
        <pc:chgData name="" userId="96923c0a2263a17d" providerId="LiveId" clId="{75D973A8-C796-4283-A6D5-0A99F56FB540}" dt="2024-01-09T11:48:24.730" v="2666"/>
        <pc:sldMkLst>
          <pc:docMk/>
          <pc:sldMk cId="2778605454" sldId="296"/>
        </pc:sldMkLst>
      </pc:sldChg>
      <pc:sldChg chg="add ord">
        <pc:chgData name="" userId="96923c0a2263a17d" providerId="LiveId" clId="{75D973A8-C796-4283-A6D5-0A99F56FB540}" dt="2024-01-09T11:48:32.268" v="2668"/>
        <pc:sldMkLst>
          <pc:docMk/>
          <pc:sldMk cId="3383211824" sldId="29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6930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801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84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90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808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39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190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229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11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16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9690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22158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ساخته های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که دست تو آن را لمس کرده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sakhte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daste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aanra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lams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karde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747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5177"/>
            <a:ext cx="12113443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ندای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تمام آنچه صدای تو آن را خلق کرده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tamame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aanra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khalgh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karde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9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921994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همصدای فرشتگان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 سرود و هم نوای زمین و آسمان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Hamsedaye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fereshtegane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Hamsorud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hamnavaye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aseman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413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921994"/>
            <a:ext cx="1211344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حتی در فصل سکوت و صبر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یا فصل شکوفایی و وجد بی پایان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Hata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fasle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sokut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sabr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fasle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shokufayi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vajde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bipayan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80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9637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 ، تو را ستایمت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 ، تو را ستایمت پدر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, 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551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را ستایم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setayam</a:t>
            </a:r>
            <a:endParaRPr lang="en-US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45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7637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317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محبت های تو ، نیکویی های تو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رحمت و فیض تو را چطور بشمارم؟</a:t>
            </a:r>
          </a:p>
          <a:p>
            <a:pPr algn="ctr" rtl="1"/>
            <a:endParaRPr lang="fa-IR" sz="600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Mohabathaye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nikuyihaye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</a:t>
            </a: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Rahmat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feyze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chetor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beshmaram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خلقت را با ظرافت آفریدی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ستارگان را به آسمانها بخشیدی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khelghat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zerafat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afaridi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setaregan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be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asemanha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bakhshidi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73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274290"/>
            <a:ext cx="1211344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که تو نام مرا می‌خوانی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افکار مرا می‌دانی پدر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name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mikhani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Afkare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midani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51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86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زمین را با شبنم ها سیراب کردی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با نورت شب را از روز جدا کردی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zamin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Shabnamha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sirab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nurat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ruz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joda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kardi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09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29435"/>
            <a:ext cx="1211344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که امواج دریا را به هم بافته ای</a:t>
            </a: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همین تو ، وجود من را مهیب ساخته ای</a:t>
            </a:r>
          </a:p>
          <a:p>
            <a:pPr algn="ctr" rtl="1"/>
            <a:endParaRPr lang="fa-IR" sz="60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amvaje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darya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beham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bafteyi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Hamin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vojude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man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mahib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sakhteyi</a:t>
            </a:r>
            <a:endParaRPr lang="fa-IR" sz="480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3266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274290"/>
            <a:ext cx="12113443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که تو نام مرا می‌خوانی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، افکار مرا می‌دانی پدر</a:t>
            </a:r>
          </a:p>
          <a:p>
            <a:pPr algn="ctr" rtl="1"/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to name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mikhani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Afkare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mara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midani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pedar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60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393105"/>
            <a:ext cx="12113443" cy="60717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en-US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fa-IR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چقدر عجیب است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endParaRPr lang="fa-IR" sz="36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/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Cheghadr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ajib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ast</a:t>
            </a:r>
            <a:endParaRPr lang="en-US" sz="4800" b="1" dirty="0">
              <a:ln w="9525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6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21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391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11</cp:revision>
  <dcterms:created xsi:type="dcterms:W3CDTF">2023-11-13T11:23:48Z</dcterms:created>
  <dcterms:modified xsi:type="dcterms:W3CDTF">2025-04-28T09:22:59Z</dcterms:modified>
</cp:coreProperties>
</file>