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65" r:id="rId2"/>
    <p:sldId id="256" r:id="rId3"/>
    <p:sldId id="257" r:id="rId4"/>
    <p:sldId id="271" r:id="rId5"/>
    <p:sldId id="272" r:id="rId6"/>
    <p:sldId id="269" r:id="rId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23"/>
    <p:restoredTop sz="94719"/>
  </p:normalViewPr>
  <p:slideViewPr>
    <p:cSldViewPr snapToGrid="0">
      <p:cViewPr varScale="1">
        <p:scale>
          <a:sx n="121" d="100"/>
          <a:sy n="121" d="100"/>
        </p:scale>
        <p:origin x="184" y="1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D82C4482-18A9-CA44-B19C-7CC6F36C99BC}"/>
    <pc:docChg chg="undo custSel addSld delSld modSld sldOrd">
      <pc:chgData name="Niloofar Hosseini" userId="eb3e3110-2622-43cd-88f0-a4c46bd91734" providerId="ADAL" clId="{D82C4482-18A9-CA44-B19C-7CC6F36C99BC}" dt="2024-06-19T13:22:41.434" v="219" actId="20578"/>
      <pc:docMkLst>
        <pc:docMk/>
      </pc:docMkLst>
      <pc:sldChg chg="addSp delSp modSp mod">
        <pc:chgData name="Niloofar Hosseini" userId="eb3e3110-2622-43cd-88f0-a4c46bd91734" providerId="ADAL" clId="{D82C4482-18A9-CA44-B19C-7CC6F36C99BC}" dt="2024-06-19T13:21:56.122" v="212" actId="404"/>
        <pc:sldMkLst>
          <pc:docMk/>
          <pc:sldMk cId="0" sldId="256"/>
        </pc:sldMkLst>
        <pc:spChg chg="add del mod">
          <ac:chgData name="Niloofar Hosseini" userId="eb3e3110-2622-43cd-88f0-a4c46bd91734" providerId="ADAL" clId="{D82C4482-18A9-CA44-B19C-7CC6F36C99BC}" dt="2024-06-19T13:19:37.658" v="97"/>
          <ac:spMkLst>
            <pc:docMk/>
            <pc:sldMk cId="0" sldId="256"/>
            <ac:spMk id="2" creationId="{687B2CC6-FCAB-6A0E-AC55-941725702736}"/>
          </ac:spMkLst>
        </pc:spChg>
        <pc:spChg chg="mod">
          <ac:chgData name="Niloofar Hosseini" userId="eb3e3110-2622-43cd-88f0-a4c46bd91734" providerId="ADAL" clId="{D82C4482-18A9-CA44-B19C-7CC6F36C99BC}" dt="2024-06-19T13:21:56.122" v="212" actId="404"/>
          <ac:spMkLst>
            <pc:docMk/>
            <pc:sldMk cId="0" sldId="256"/>
            <ac:spMk id="84" creationId="{00000000-0000-0000-0000-000000000000}"/>
          </ac:spMkLst>
        </pc:spChg>
      </pc:sldChg>
      <pc:sldChg chg="modSp mod">
        <pc:chgData name="Niloofar Hosseini" userId="eb3e3110-2622-43cd-88f0-a4c46bd91734" providerId="ADAL" clId="{D82C4482-18A9-CA44-B19C-7CC6F36C99BC}" dt="2024-06-19T13:22:24.555" v="216" actId="255"/>
        <pc:sldMkLst>
          <pc:docMk/>
          <pc:sldMk cId="0" sldId="257"/>
        </pc:sldMkLst>
        <pc:spChg chg="mod">
          <ac:chgData name="Niloofar Hosseini" userId="eb3e3110-2622-43cd-88f0-a4c46bd91734" providerId="ADAL" clId="{D82C4482-18A9-CA44-B19C-7CC6F36C99BC}" dt="2024-06-19T13:22:24.555" v="216" actId="255"/>
          <ac:spMkLst>
            <pc:docMk/>
            <pc:sldMk cId="0" sldId="257"/>
            <ac:spMk id="89" creationId="{00000000-0000-0000-0000-000000000000}"/>
          </ac:spMkLst>
        </pc:spChg>
      </pc:sldChg>
      <pc:sldChg chg="del">
        <pc:chgData name="Niloofar Hosseini" userId="eb3e3110-2622-43cd-88f0-a4c46bd91734" providerId="ADAL" clId="{D82C4482-18A9-CA44-B19C-7CC6F36C99BC}" dt="2024-06-19T13:20:16.044" v="107" actId="2696"/>
        <pc:sldMkLst>
          <pc:docMk/>
          <pc:sldMk cId="0" sldId="258"/>
        </pc:sldMkLst>
      </pc:sldChg>
      <pc:sldChg chg="del">
        <pc:chgData name="Niloofar Hosseini" userId="eb3e3110-2622-43cd-88f0-a4c46bd91734" providerId="ADAL" clId="{D82C4482-18A9-CA44-B19C-7CC6F36C99BC}" dt="2024-06-19T13:19:37.277" v="95" actId="2696"/>
        <pc:sldMkLst>
          <pc:docMk/>
          <pc:sldMk cId="3646909507" sldId="260"/>
        </pc:sldMkLst>
      </pc:sldChg>
      <pc:sldChg chg="del">
        <pc:chgData name="Niloofar Hosseini" userId="eb3e3110-2622-43cd-88f0-a4c46bd91734" providerId="ADAL" clId="{D82C4482-18A9-CA44-B19C-7CC6F36C99BC}" dt="2024-06-19T13:20:16.376" v="108" actId="2696"/>
        <pc:sldMkLst>
          <pc:docMk/>
          <pc:sldMk cId="593416135" sldId="270"/>
        </pc:sldMkLst>
      </pc:sldChg>
      <pc:sldChg chg="add del">
        <pc:chgData name="Niloofar Hosseini" userId="eb3e3110-2622-43cd-88f0-a4c46bd91734" providerId="ADAL" clId="{D82C4482-18A9-CA44-B19C-7CC6F36C99BC}" dt="2024-06-19T13:20:53.228" v="123" actId="2696"/>
        <pc:sldMkLst>
          <pc:docMk/>
          <pc:sldMk cId="3115108588" sldId="270"/>
        </pc:sldMkLst>
      </pc:sldChg>
      <pc:sldChg chg="modSp add mod replId">
        <pc:chgData name="Niloofar Hosseini" userId="eb3e3110-2622-43cd-88f0-a4c46bd91734" providerId="ADAL" clId="{D82C4482-18A9-CA44-B19C-7CC6F36C99BC}" dt="2024-06-19T13:22:34.513" v="217" actId="404"/>
        <pc:sldMkLst>
          <pc:docMk/>
          <pc:sldMk cId="1405574478" sldId="271"/>
        </pc:sldMkLst>
        <pc:spChg chg="mod">
          <ac:chgData name="Niloofar Hosseini" userId="eb3e3110-2622-43cd-88f0-a4c46bd91734" providerId="ADAL" clId="{D82C4482-18A9-CA44-B19C-7CC6F36C99BC}" dt="2024-06-19T13:22:34.513" v="217" actId="404"/>
          <ac:spMkLst>
            <pc:docMk/>
            <pc:sldMk cId="1405574478" sldId="271"/>
            <ac:spMk id="89" creationId="{00000000-0000-0000-0000-000000000000}"/>
          </ac:spMkLst>
        </pc:spChg>
      </pc:sldChg>
      <pc:sldChg chg="add ord">
        <pc:chgData name="Niloofar Hosseini" userId="eb3e3110-2622-43cd-88f0-a4c46bd91734" providerId="ADAL" clId="{D82C4482-18A9-CA44-B19C-7CC6F36C99BC}" dt="2024-06-19T13:22:41.434" v="219" actId="20578"/>
        <pc:sldMkLst>
          <pc:docMk/>
          <pc:sldMk cId="3878176678" sldId="272"/>
        </pc:sldMkLst>
      </pc:sldChg>
    </pc:docChg>
  </pc:docChgLst>
  <pc:docChgLst>
    <pc:chgData name="Niloofar Hosseini" userId="eb3e3110-2622-43cd-88f0-a4c46bd91734" providerId="ADAL" clId="{B1C9101E-FC01-9F42-B926-F2A5FB8830C7}"/>
    <pc:docChg chg="undo custSel addSld delSld modSld sldOrd modMainMaster">
      <pc:chgData name="Niloofar Hosseini" userId="eb3e3110-2622-43cd-88f0-a4c46bd91734" providerId="ADAL" clId="{B1C9101E-FC01-9F42-B926-F2A5FB8830C7}" dt="2023-11-13T15:56:14.656" v="477" actId="255"/>
      <pc:docMkLst>
        <pc:docMk/>
      </pc:docMkLst>
      <pc:sldChg chg="addSp delSp modSp mod setBg">
        <pc:chgData name="Niloofar Hosseini" userId="eb3e3110-2622-43cd-88f0-a4c46bd91734" providerId="ADAL" clId="{B1C9101E-FC01-9F42-B926-F2A5FB8830C7}" dt="2023-11-13T15:51:32.831" v="110" actId="20577"/>
        <pc:sldMkLst>
          <pc:docMk/>
          <pc:sldMk cId="0" sldId="256"/>
        </pc:sldMkLst>
        <pc:spChg chg="add del mod">
          <ac:chgData name="Niloofar Hosseini" userId="eb3e3110-2622-43cd-88f0-a4c46bd91734" providerId="ADAL" clId="{B1C9101E-FC01-9F42-B926-F2A5FB8830C7}" dt="2023-11-08T16:01:48.992" v="3"/>
          <ac:spMkLst>
            <pc:docMk/>
            <pc:sldMk cId="0" sldId="256"/>
            <ac:spMk id="2" creationId="{FE69587D-8960-0F26-C0BF-BAE9542F277A}"/>
          </ac:spMkLst>
        </pc:spChg>
        <pc:spChg chg="mod">
          <ac:chgData name="Niloofar Hosseini" userId="eb3e3110-2622-43cd-88f0-a4c46bd91734" providerId="ADAL" clId="{B1C9101E-FC01-9F42-B926-F2A5FB8830C7}" dt="2023-11-13T15:51:32.831" v="110" actId="20577"/>
          <ac:spMkLst>
            <pc:docMk/>
            <pc:sldMk cId="0" sldId="256"/>
            <ac:spMk id="84" creationId="{00000000-0000-0000-0000-000000000000}"/>
          </ac:spMkLst>
        </pc:spChg>
      </pc:sldChg>
      <pc:sldChg chg="modSp mod">
        <pc:chgData name="Niloofar Hosseini" userId="eb3e3110-2622-43cd-88f0-a4c46bd91734" providerId="ADAL" clId="{B1C9101E-FC01-9F42-B926-F2A5FB8830C7}" dt="2023-11-13T15:56:05.130" v="475" actId="403"/>
        <pc:sldMkLst>
          <pc:docMk/>
          <pc:sldMk cId="0" sldId="257"/>
        </pc:sldMkLst>
        <pc:spChg chg="mod">
          <ac:chgData name="Niloofar Hosseini" userId="eb3e3110-2622-43cd-88f0-a4c46bd91734" providerId="ADAL" clId="{B1C9101E-FC01-9F42-B926-F2A5FB8830C7}" dt="2023-11-13T15:56:05.130" v="475" actId="403"/>
          <ac:spMkLst>
            <pc:docMk/>
            <pc:sldMk cId="0" sldId="257"/>
            <ac:spMk id="89" creationId="{00000000-0000-0000-0000-000000000000}"/>
          </ac:spMkLst>
        </pc:spChg>
      </pc:sldChg>
      <pc:sldChg chg="modSp mod">
        <pc:chgData name="Niloofar Hosseini" userId="eb3e3110-2622-43cd-88f0-a4c46bd91734" providerId="ADAL" clId="{B1C9101E-FC01-9F42-B926-F2A5FB8830C7}" dt="2023-11-13T15:55:13.760" v="468" actId="255"/>
        <pc:sldMkLst>
          <pc:docMk/>
          <pc:sldMk cId="0" sldId="258"/>
        </pc:sldMkLst>
        <pc:spChg chg="mod">
          <ac:chgData name="Niloofar Hosseini" userId="eb3e3110-2622-43cd-88f0-a4c46bd91734" providerId="ADAL" clId="{B1C9101E-FC01-9F42-B926-F2A5FB8830C7}" dt="2023-11-13T15:55:13.760" v="468" actId="255"/>
          <ac:spMkLst>
            <pc:docMk/>
            <pc:sldMk cId="0" sldId="258"/>
            <ac:spMk id="94" creationId="{00000000-0000-0000-0000-000000000000}"/>
          </ac:spMkLst>
        </pc:spChg>
      </pc:sldChg>
      <pc:sldChg chg="modSp mod">
        <pc:chgData name="Niloofar Hosseini" userId="eb3e3110-2622-43cd-88f0-a4c46bd91734" providerId="ADAL" clId="{B1C9101E-FC01-9F42-B926-F2A5FB8830C7}" dt="2023-11-13T15:52:49.917" v="207" actId="255"/>
        <pc:sldMkLst>
          <pc:docMk/>
          <pc:sldMk cId="3646909507" sldId="260"/>
        </pc:sldMkLst>
        <pc:spChg chg="mod">
          <ac:chgData name="Niloofar Hosseini" userId="eb3e3110-2622-43cd-88f0-a4c46bd91734" providerId="ADAL" clId="{B1C9101E-FC01-9F42-B926-F2A5FB8830C7}" dt="2023-11-13T15:52:49.917" v="207" actId="255"/>
          <ac:spMkLst>
            <pc:docMk/>
            <pc:sldMk cId="3646909507" sldId="260"/>
            <ac:spMk id="84" creationId="{00000000-0000-0000-0000-000000000000}"/>
          </ac:spMkLst>
        </pc:spChg>
      </pc:sldChg>
      <pc:sldChg chg="add del">
        <pc:chgData name="Niloofar Hosseini" userId="eb3e3110-2622-43cd-88f0-a4c46bd91734" providerId="ADAL" clId="{B1C9101E-FC01-9F42-B926-F2A5FB8830C7}" dt="2023-11-13T15:54:14.332" v="384" actId="2696"/>
        <pc:sldMkLst>
          <pc:docMk/>
          <pc:sldMk cId="1954426966" sldId="261"/>
        </pc:sldMkLst>
      </pc:sldChg>
      <pc:sldChg chg="setBg">
        <pc:chgData name="Niloofar Hosseini" userId="eb3e3110-2622-43cd-88f0-a4c46bd91734" providerId="ADAL" clId="{B1C9101E-FC01-9F42-B926-F2A5FB8830C7}" dt="2023-11-13T15:51:00.231" v="105"/>
        <pc:sldMkLst>
          <pc:docMk/>
          <pc:sldMk cId="671764346" sldId="265"/>
        </pc:sldMkLst>
      </pc:sldChg>
      <pc:sldChg chg="modSp del mod">
        <pc:chgData name="Niloofar Hosseini" userId="eb3e3110-2622-43cd-88f0-a4c46bd91734" providerId="ADAL" clId="{B1C9101E-FC01-9F42-B926-F2A5FB8830C7}" dt="2023-11-13T15:54:47.501" v="464" actId="2696"/>
        <pc:sldMkLst>
          <pc:docMk/>
          <pc:sldMk cId="2254626140" sldId="266"/>
        </pc:sldMkLst>
        <pc:spChg chg="mod">
          <ac:chgData name="Niloofar Hosseini" userId="eb3e3110-2622-43cd-88f0-a4c46bd91734" providerId="ADAL" clId="{B1C9101E-FC01-9F42-B926-F2A5FB8830C7}" dt="2023-11-08T16:19:08.935" v="8" actId="113"/>
          <ac:spMkLst>
            <pc:docMk/>
            <pc:sldMk cId="2254626140" sldId="266"/>
            <ac:spMk id="89" creationId="{00000000-0000-0000-0000-000000000000}"/>
          </ac:spMkLst>
        </pc:spChg>
      </pc:sldChg>
      <pc:sldChg chg="del">
        <pc:chgData name="Niloofar Hosseini" userId="eb3e3110-2622-43cd-88f0-a4c46bd91734" providerId="ADAL" clId="{B1C9101E-FC01-9F42-B926-F2A5FB8830C7}" dt="2023-11-13T15:54:48.198" v="465" actId="2696"/>
        <pc:sldMkLst>
          <pc:docMk/>
          <pc:sldMk cId="1912671985" sldId="267"/>
        </pc:sldMkLst>
      </pc:sldChg>
      <pc:sldChg chg="del setBg">
        <pc:chgData name="Niloofar Hosseini" userId="eb3e3110-2622-43cd-88f0-a4c46bd91734" providerId="ADAL" clId="{B1C9101E-FC01-9F42-B926-F2A5FB8830C7}" dt="2023-11-13T15:51:07.514" v="108" actId="2696"/>
        <pc:sldMkLst>
          <pc:docMk/>
          <pc:sldMk cId="2090397905" sldId="268"/>
        </pc:sldMkLst>
      </pc:sldChg>
      <pc:sldChg chg="add ord">
        <pc:chgData name="Niloofar Hosseini" userId="eb3e3110-2622-43cd-88f0-a4c46bd91734" providerId="ADAL" clId="{B1C9101E-FC01-9F42-B926-F2A5FB8830C7}" dt="2023-11-13T15:51:05.925" v="107" actId="20578"/>
        <pc:sldMkLst>
          <pc:docMk/>
          <pc:sldMk cId="1579977920" sldId="269"/>
        </pc:sldMkLst>
      </pc:sldChg>
      <pc:sldChg chg="modSp add mod ord">
        <pc:chgData name="Niloofar Hosseini" userId="eb3e3110-2622-43cd-88f0-a4c46bd91734" providerId="ADAL" clId="{B1C9101E-FC01-9F42-B926-F2A5FB8830C7}" dt="2023-11-13T15:56:14.656" v="477" actId="255"/>
        <pc:sldMkLst>
          <pc:docMk/>
          <pc:sldMk cId="593416135" sldId="270"/>
        </pc:sldMkLst>
        <pc:spChg chg="mod">
          <ac:chgData name="Niloofar Hosseini" userId="eb3e3110-2622-43cd-88f0-a4c46bd91734" providerId="ADAL" clId="{B1C9101E-FC01-9F42-B926-F2A5FB8830C7}" dt="2023-11-13T15:56:14.656" v="477" actId="255"/>
          <ac:spMkLst>
            <pc:docMk/>
            <pc:sldMk cId="593416135" sldId="270"/>
            <ac:spMk id="89" creationId="{00000000-0000-0000-0000-000000000000}"/>
          </ac:spMkLst>
        </pc:spChg>
      </pc:sldChg>
      <pc:sldChg chg="add del">
        <pc:chgData name="Niloofar Hosseini" userId="eb3e3110-2622-43cd-88f0-a4c46bd91734" providerId="ADAL" clId="{B1C9101E-FC01-9F42-B926-F2A5FB8830C7}" dt="2023-11-13T15:55:31.254" v="469" actId="2696"/>
        <pc:sldMkLst>
          <pc:docMk/>
          <pc:sldMk cId="3705647111" sldId="270"/>
        </pc:sldMkLst>
      </pc:sldChg>
      <pc:sldChg chg="add del replId">
        <pc:chgData name="Niloofar Hosseini" userId="eb3e3110-2622-43cd-88f0-a4c46bd91734" providerId="ADAL" clId="{B1C9101E-FC01-9F42-B926-F2A5FB8830C7}" dt="2023-11-13T15:55:31.262" v="470" actId="2696"/>
        <pc:sldMkLst>
          <pc:docMk/>
          <pc:sldMk cId="4176769289" sldId="271"/>
        </pc:sldMkLst>
      </pc:sldChg>
      <pc:sldChg chg="add del replId">
        <pc:chgData name="Niloofar Hosseini" userId="eb3e3110-2622-43cd-88f0-a4c46bd91734" providerId="ADAL" clId="{B1C9101E-FC01-9F42-B926-F2A5FB8830C7}" dt="2023-11-13T15:55:31.268" v="471" actId="2696"/>
        <pc:sldMkLst>
          <pc:docMk/>
          <pc:sldMk cId="3902522102" sldId="272"/>
        </pc:sldMkLst>
      </pc:sldChg>
      <pc:sldMasterChg chg="setBg modSldLayout">
        <pc:chgData name="Niloofar Hosseini" userId="eb3e3110-2622-43cd-88f0-a4c46bd91734" providerId="ADAL" clId="{B1C9101E-FC01-9F42-B926-F2A5FB8830C7}" dt="2023-11-13T15:50:47.431" v="103"/>
        <pc:sldMasterMkLst>
          <pc:docMk/>
          <pc:sldMasterMk cId="0" sldId="2147483659"/>
        </pc:sldMasterMkLst>
        <pc:sldLayoutChg chg="setBg">
          <pc:chgData name="Niloofar Hosseini" userId="eb3e3110-2622-43cd-88f0-a4c46bd91734" providerId="ADAL" clId="{B1C9101E-FC01-9F42-B926-F2A5FB8830C7}" dt="2023-11-13T15:50:47.431" v="103"/>
          <pc:sldLayoutMkLst>
            <pc:docMk/>
            <pc:sldMasterMk cId="0" sldId="2147483659"/>
            <pc:sldLayoutMk cId="0" sldId="2147483648"/>
          </pc:sldLayoutMkLst>
        </pc:sldLayoutChg>
        <pc:sldLayoutChg chg="setBg">
          <pc:chgData name="Niloofar Hosseini" userId="eb3e3110-2622-43cd-88f0-a4c46bd91734" providerId="ADAL" clId="{B1C9101E-FC01-9F42-B926-F2A5FB8830C7}" dt="2023-11-13T15:50:47.431" v="103"/>
          <pc:sldLayoutMkLst>
            <pc:docMk/>
            <pc:sldMasterMk cId="0" sldId="2147483659"/>
            <pc:sldLayoutMk cId="0" sldId="2147483649"/>
          </pc:sldLayoutMkLst>
        </pc:sldLayoutChg>
        <pc:sldLayoutChg chg="setBg">
          <pc:chgData name="Niloofar Hosseini" userId="eb3e3110-2622-43cd-88f0-a4c46bd91734" providerId="ADAL" clId="{B1C9101E-FC01-9F42-B926-F2A5FB8830C7}" dt="2023-11-13T15:50:47.431" v="103"/>
          <pc:sldLayoutMkLst>
            <pc:docMk/>
            <pc:sldMasterMk cId="0" sldId="2147483659"/>
            <pc:sldLayoutMk cId="0" sldId="2147483650"/>
          </pc:sldLayoutMkLst>
        </pc:sldLayoutChg>
        <pc:sldLayoutChg chg="setBg">
          <pc:chgData name="Niloofar Hosseini" userId="eb3e3110-2622-43cd-88f0-a4c46bd91734" providerId="ADAL" clId="{B1C9101E-FC01-9F42-B926-F2A5FB8830C7}" dt="2023-11-13T15:50:47.431" v="103"/>
          <pc:sldLayoutMkLst>
            <pc:docMk/>
            <pc:sldMasterMk cId="0" sldId="2147483659"/>
            <pc:sldLayoutMk cId="0" sldId="2147483651"/>
          </pc:sldLayoutMkLst>
        </pc:sldLayoutChg>
        <pc:sldLayoutChg chg="setBg">
          <pc:chgData name="Niloofar Hosseini" userId="eb3e3110-2622-43cd-88f0-a4c46bd91734" providerId="ADAL" clId="{B1C9101E-FC01-9F42-B926-F2A5FB8830C7}" dt="2023-11-13T15:50:47.431" v="103"/>
          <pc:sldLayoutMkLst>
            <pc:docMk/>
            <pc:sldMasterMk cId="0" sldId="2147483659"/>
            <pc:sldLayoutMk cId="0" sldId="2147483652"/>
          </pc:sldLayoutMkLst>
        </pc:sldLayoutChg>
        <pc:sldLayoutChg chg="setBg">
          <pc:chgData name="Niloofar Hosseini" userId="eb3e3110-2622-43cd-88f0-a4c46bd91734" providerId="ADAL" clId="{B1C9101E-FC01-9F42-B926-F2A5FB8830C7}" dt="2023-11-13T15:50:47.431" v="103"/>
          <pc:sldLayoutMkLst>
            <pc:docMk/>
            <pc:sldMasterMk cId="0" sldId="2147483659"/>
            <pc:sldLayoutMk cId="0" sldId="2147483653"/>
          </pc:sldLayoutMkLst>
        </pc:sldLayoutChg>
        <pc:sldLayoutChg chg="setBg">
          <pc:chgData name="Niloofar Hosseini" userId="eb3e3110-2622-43cd-88f0-a4c46bd91734" providerId="ADAL" clId="{B1C9101E-FC01-9F42-B926-F2A5FB8830C7}" dt="2023-11-13T15:50:47.431" v="103"/>
          <pc:sldLayoutMkLst>
            <pc:docMk/>
            <pc:sldMasterMk cId="0" sldId="2147483659"/>
            <pc:sldLayoutMk cId="0" sldId="2147483654"/>
          </pc:sldLayoutMkLst>
        </pc:sldLayoutChg>
        <pc:sldLayoutChg chg="setBg">
          <pc:chgData name="Niloofar Hosseini" userId="eb3e3110-2622-43cd-88f0-a4c46bd91734" providerId="ADAL" clId="{B1C9101E-FC01-9F42-B926-F2A5FB8830C7}" dt="2023-11-13T15:50:47.431" v="103"/>
          <pc:sldLayoutMkLst>
            <pc:docMk/>
            <pc:sldMasterMk cId="0" sldId="2147483659"/>
            <pc:sldLayoutMk cId="0" sldId="2147483655"/>
          </pc:sldLayoutMkLst>
        </pc:sldLayoutChg>
        <pc:sldLayoutChg chg="setBg">
          <pc:chgData name="Niloofar Hosseini" userId="eb3e3110-2622-43cd-88f0-a4c46bd91734" providerId="ADAL" clId="{B1C9101E-FC01-9F42-B926-F2A5FB8830C7}" dt="2023-11-13T15:50:47.431" v="103"/>
          <pc:sldLayoutMkLst>
            <pc:docMk/>
            <pc:sldMasterMk cId="0" sldId="2147483659"/>
            <pc:sldLayoutMk cId="0" sldId="2147483656"/>
          </pc:sldLayoutMkLst>
        </pc:sldLayoutChg>
        <pc:sldLayoutChg chg="setBg">
          <pc:chgData name="Niloofar Hosseini" userId="eb3e3110-2622-43cd-88f0-a4c46bd91734" providerId="ADAL" clId="{B1C9101E-FC01-9F42-B926-F2A5FB8830C7}" dt="2023-11-13T15:50:47.431" v="103"/>
          <pc:sldLayoutMkLst>
            <pc:docMk/>
            <pc:sldMasterMk cId="0" sldId="2147483659"/>
            <pc:sldLayoutMk cId="0" sldId="2147483657"/>
          </pc:sldLayoutMkLst>
        </pc:sldLayoutChg>
        <pc:sldLayoutChg chg="setBg">
          <pc:chgData name="Niloofar Hosseini" userId="eb3e3110-2622-43cd-88f0-a4c46bd91734" providerId="ADAL" clId="{B1C9101E-FC01-9F42-B926-F2A5FB8830C7}" dt="2023-11-13T15:50:47.431" v="103"/>
          <pc:sldLayoutMkLst>
            <pc:docMk/>
            <pc:sldMasterMk cId="0" sldId="2147483659"/>
            <pc:sldLayoutMk cId="0" sldId="2147483658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887415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16258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934335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67699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172728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127237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64399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 Area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 Area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1764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-84083" y="0"/>
            <a:ext cx="12276083" cy="6857999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endParaRPr lang="fa-IR" sz="1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Times New Roman"/>
              <a:cs typeface="+mj-cs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fa-IR" sz="4400" i="0" u="none" strike="noStrike" cap="none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به محبت خداوند </a:t>
            </a:r>
            <a:r>
              <a:rPr lang="fa-IR" sz="4400" i="0" u="none" strike="noStrike" cap="none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می‌نگرم</a:t>
            </a:r>
            <a:r>
              <a:rPr lang="fa-IR" sz="4400" i="0" u="none" strike="noStrike" cap="none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 روی صلیب</a:t>
            </a:r>
            <a:endParaRPr lang="en-GB" sz="4400" i="0" u="none" strike="noStrike" cap="none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Times New Roman"/>
              <a:cs typeface="+mj-cs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fa-IR" sz="4400" i="0" u="none" strike="noStrike" cap="none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آزادم ساخته خداوند از گناهان در کمین</a:t>
            </a: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fa-IR" sz="4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راز عشق خدای ما آشکار گردید و عیان</a:t>
            </a: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fa-IR" sz="4400" i="0" u="none" strike="noStrike" cap="none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با طلوع مهر عیسی </a:t>
            </a:r>
            <a:r>
              <a:rPr lang="fa-IR" sz="4400" i="0" u="none" strike="noStrike" cap="none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گشته‌ام</a:t>
            </a:r>
            <a:r>
              <a:rPr lang="fa-IR" sz="4400" i="0" u="none" strike="noStrike" cap="none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 من نور جهان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lang="fa-IR" sz="1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41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اوج قدرت محبت بر صلیب گشته عیسی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41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آن </a:t>
            </a:r>
            <a:r>
              <a:rPr lang="fa-IR" sz="41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کلمه‌ی</a:t>
            </a:r>
            <a:r>
              <a:rPr lang="fa-IR" sz="41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 خداوند فدا گردیده بهر ما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41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خستگان</a:t>
            </a:r>
            <a:r>
              <a:rPr lang="fa-IR" sz="41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 قوت گیرند زخم </a:t>
            </a:r>
            <a:r>
              <a:rPr lang="fa-IR" sz="41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دلان</a:t>
            </a:r>
            <a:r>
              <a:rPr lang="fa-IR" sz="41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 را دهد شفا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41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درمانده نباشد هیچکس هرکه خواند نام او را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3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  <a:sym typeface="Times New Roman"/>
              </a:rPr>
              <a:t>(</a:t>
            </a:r>
            <a:r>
              <a:rPr lang="en-US" sz="3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  <a:sym typeface="Times New Roman"/>
              </a:rPr>
              <a:t>x</a:t>
            </a:r>
            <a:r>
              <a:rPr lang="fa-IR" sz="3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  <a:sym typeface="Times New Roman"/>
              </a:rPr>
              <a:t>۲)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200000"/>
              </a:lnSpc>
              <a:buClr>
                <a:srgbClr val="FFFF00"/>
              </a:buClr>
              <a:buSzPct val="25000"/>
              <a:buNone/>
            </a:pPr>
            <a:endParaRPr lang="fa-IR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  <a:sym typeface="Times New Roman"/>
            </a:endParaRPr>
          </a:p>
          <a:p>
            <a:pPr marL="0" indent="0" algn="ctr" rtl="1">
              <a:lnSpc>
                <a:spcPct val="200000"/>
              </a:lnSpc>
              <a:buClr>
                <a:srgbClr val="FFFF00"/>
              </a:buClr>
              <a:buSzPct val="25000"/>
              <a:buNone/>
            </a:pPr>
            <a:r>
              <a:rPr lang="fa-IR" sz="45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ای </a:t>
            </a:r>
            <a:r>
              <a:rPr lang="fa-IR" sz="45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کلمه‌ی</a:t>
            </a:r>
            <a:r>
              <a:rPr lang="fa-IR" sz="45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 خداوند می پذیرم من </a:t>
            </a:r>
            <a:r>
              <a:rPr lang="fa-IR" sz="45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کلامت</a:t>
            </a:r>
            <a:endParaRPr lang="fa-IR" sz="45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  <a:sym typeface="Times New Roman"/>
            </a:endParaRPr>
          </a:p>
          <a:p>
            <a:pPr marL="0" indent="0" algn="ctr" rtl="1">
              <a:lnSpc>
                <a:spcPct val="200000"/>
              </a:lnSpc>
              <a:buClr>
                <a:srgbClr val="FFFF00"/>
              </a:buClr>
              <a:buSzPct val="25000"/>
              <a:buNone/>
            </a:pPr>
            <a:r>
              <a:rPr lang="fa-IR" sz="45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به </a:t>
            </a:r>
            <a:r>
              <a:rPr lang="fa-IR" sz="45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ندایت</a:t>
            </a:r>
            <a:r>
              <a:rPr lang="fa-IR" sz="45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 گوش گیرم ای </a:t>
            </a:r>
            <a:r>
              <a:rPr lang="fa-IR" sz="45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خداوندم</a:t>
            </a:r>
            <a:r>
              <a:rPr lang="fa-IR" sz="45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 </a:t>
            </a:r>
            <a:r>
              <a:rPr lang="fa-IR" sz="45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خدایم</a:t>
            </a:r>
            <a:endParaRPr lang="fa-IR" sz="45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05574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lang="fa-IR" sz="1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41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اوج قدرت محبت بر صلیب گشته عیسی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41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آن </a:t>
            </a:r>
            <a:r>
              <a:rPr lang="fa-IR" sz="41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کلمه‌ی</a:t>
            </a:r>
            <a:r>
              <a:rPr lang="fa-IR" sz="41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 خداوند فدا گردیده بهر ما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41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خستگان</a:t>
            </a:r>
            <a:r>
              <a:rPr lang="fa-IR" sz="41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 قوت گیرند زخم </a:t>
            </a:r>
            <a:r>
              <a:rPr lang="fa-IR" sz="41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دلان</a:t>
            </a:r>
            <a:r>
              <a:rPr lang="fa-IR" sz="41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 را دهد شفا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41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درمانده نباشد هیچکس هرکه خواند نام او را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3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  <a:sym typeface="Times New Roman"/>
              </a:rPr>
              <a:t>(</a:t>
            </a:r>
            <a:r>
              <a:rPr lang="en-US" sz="3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  <a:sym typeface="Times New Roman"/>
              </a:rPr>
              <a:t>x</a:t>
            </a:r>
            <a:r>
              <a:rPr lang="fa-IR" sz="3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  <a:sym typeface="Times New Roman"/>
              </a:rPr>
              <a:t>۲)</a:t>
            </a:r>
          </a:p>
        </p:txBody>
      </p:sp>
    </p:spTree>
    <p:extLst>
      <p:ext uri="{BB962C8B-B14F-4D97-AF65-F5344CB8AC3E}">
        <p14:creationId xmlns:p14="http://schemas.microsoft.com/office/powerpoint/2010/main" val="3878176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9977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111</Words>
  <Application>Microsoft Macintosh PowerPoint</Application>
  <PresentationFormat>Widescreen</PresentationFormat>
  <Paragraphs>20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Niloofar Hosseini</cp:lastModifiedBy>
  <cp:revision>7</cp:revision>
  <dcterms:modified xsi:type="dcterms:W3CDTF">2024-06-19T13:22:44Z</dcterms:modified>
</cp:coreProperties>
</file>