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97"/>
    <p:restoredTop sz="94687"/>
  </p:normalViewPr>
  <p:slideViewPr>
    <p:cSldViewPr snapToGrid="0" snapToObjects="1">
      <p:cViewPr varScale="1">
        <p:scale>
          <a:sx n="54" d="100"/>
          <a:sy n="54" d="100"/>
        </p:scale>
        <p:origin x="232" y="1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6400C-9402-5141-B646-8D505E189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A96B5-AC6D-FC45-90E8-7ABFA404F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594EB-C61E-2545-9F67-CF593091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ECD61-17B7-F848-B99C-5B99A68B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84BA-764A-D647-B07C-E64415B7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43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AC25-4B85-CD49-B2BB-BD366AD6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5B3F3-3A79-6540-BB7D-7ACAE254E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13F3-E01F-E54A-B546-A78A9CFE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26ED3-6A7A-A44B-86BF-62B80F4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4FEB-815D-C54F-BD9C-B13345F3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776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F9B93-A7FD-CB47-B83A-361594D1D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20EB5-1CA0-3649-82F6-3C635E382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D3E98-1BD3-A941-9AF3-65254440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1E19A-61B6-D644-B515-E6CFBD75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8683F-A764-D146-8654-E80C5186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948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6718-412F-EA4D-8CE3-53C71F1F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BEDBE-CA8B-3848-8745-6F8D1CC1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8BF0C-BFA2-824E-8445-C9620565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77D5B-1C4B-3848-960C-7CDE2E3B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CD8CC-1FCA-314A-8B70-F9E5834F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85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8708-101A-7B49-BA24-82091657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CF96E-B1BA-2349-A960-BAD965959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F8E4E-77A9-3749-AA93-368A3C7C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1CA0-B972-B444-90DB-FD9DAF79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E65DA-03EF-4B45-B867-F4561DDE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73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5132-CDD5-9243-9F83-06D9BCBD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7396B-035D-724D-ABA9-150E591BD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192F7-D42C-0E48-827D-C259FA58A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FAFE7-673E-754D-8261-3DD53FB9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55775-0A39-134D-9239-8C772BA9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71724-B41C-4145-A0F8-37895252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861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3DFE-AA2A-554B-9DF9-0EEF0F2B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05F51-841D-DF43-8D3A-1709CC66C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16A56-8DF9-5641-89DF-3B17A16AE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541AD-EDAC-1F41-B74F-2E19C3A45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EB312-A5F9-1749-BE56-ECA7AF842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AB032-DE1C-3B41-9533-1CAD1989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C8666-AC6E-0143-AD09-F161E124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CB0CB-1696-164F-9F02-63137246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342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8728-9329-3D46-917C-CB6672EC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EECFC-F15A-264B-BECD-3A473BD0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A54BA-7FCA-CF44-8F77-2A1EA4C7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39B1F-C40E-AA42-B188-7A6D4195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36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80F5D-2C82-B54E-A6EE-FA7E5A29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BED2A-69DA-134F-B468-27630A01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552AB-A9D8-ED46-8F3C-73DEEFB0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2395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6817-D67E-804C-A667-6AC7D57B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8E73-F512-F34E-9601-AB7A8DD63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435D7-3C9D-3F40-8E97-F7F944C98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607E4-8027-BF43-BA86-C4CA844C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13CFB-13BD-244B-A1F6-5ED653A5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8CC74-1BDA-E840-BED2-4A4762BF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638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8F44-6827-944A-9899-DF791DA6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DBFA3-BAA2-AA45-8A74-6E98FE50C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A5654-DCBE-BA41-8DC2-B53C17685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5F980-3B73-C349-8738-3FD484F7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D235F-D41D-1E4F-B836-1A4E50F2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60525-E766-7F40-97F9-4876F7EA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26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3E414-08DF-7D4E-A3FA-AC3949D2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B6297-6617-6E42-8AE0-8A89C628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DEF8-9B3D-4547-9DB4-E9798D121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B7B0-0904-3C4E-A0E8-40C67D6C2FDB}" type="datetimeFigureOut">
              <a:rPr lang="en-DE" smtClean="0"/>
              <a:t>03.02.22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F274-7451-0849-8D2F-5AE429635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D847B-D0F0-3A48-BABB-A5C958C9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497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7896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03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4368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می خواهیم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است </a:t>
            </a:r>
            <a:r>
              <a:rPr lang="fa-IR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وعده‌ی</a:t>
            </a: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کز </a:t>
            </a:r>
            <a:r>
              <a:rPr lang="fa-IR" sz="44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نازل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روح خدا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28978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3768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  <a:endParaRPr lang="en-US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20899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43731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می خواهیم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بخشد حیات نو</a:t>
            </a: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باغ کلیسا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روح اکنون نازل شو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7997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3768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  <a:endParaRPr lang="en-US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197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43731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می خواهیم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نهرهای</a:t>
            </a: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آب زنده</a:t>
            </a: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سیراب شود این دشتها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دلهای تشنه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6354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3768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  <a:endParaRPr lang="en-US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8416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43731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می خواهیم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بهر پیر و جوان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مسیح را بخوانیم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دلی پر از ایمان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6293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3768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آخر باران </a:t>
            </a: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روح‌القدس</a:t>
            </a:r>
            <a:endParaRPr lang="fa-IR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قطره‌های</a:t>
            </a:r>
            <a:r>
              <a:rPr lang="fa-IR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رگبارش</a:t>
            </a:r>
            <a:r>
              <a:rPr lang="fa-IR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خواهیم</a:t>
            </a:r>
            <a:endParaRPr lang="en-US" sz="4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73677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114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2022-01-27T19:59:06Z</dcterms:created>
  <dcterms:modified xsi:type="dcterms:W3CDTF">2022-02-03T18:16:16Z</dcterms:modified>
</cp:coreProperties>
</file>