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6"/>
  </p:notesMasterIdLst>
  <p:sldIdLst>
    <p:sldId id="265" r:id="rId2"/>
    <p:sldId id="256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68" r:id="rId15"/>
  </p:sldIdLst>
  <p:sldSz cx="12192000" cy="6858000"/>
  <p:notesSz cx="6858000" cy="9144000"/>
  <p:embeddedFontLst>
    <p:embeddedFont>
      <p:font typeface="Century Gothic" panose="020B050202020202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61"/>
    <p:restoredTop sz="94655"/>
  </p:normalViewPr>
  <p:slideViewPr>
    <p:cSldViewPr snapToGrid="0">
      <p:cViewPr varScale="1">
        <p:scale>
          <a:sx n="50" d="100"/>
          <a:sy n="50" d="100"/>
        </p:scale>
        <p:origin x="619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0602B58-D500-924D-A4EC-85689CD91308}"/>
    <pc:docChg chg="undo custSel addSld delSld modSld sldOrd modMainMaster">
      <pc:chgData name="Niloofar Hosseini" userId="eb3e3110-2622-43cd-88f0-a4c46bd91734" providerId="ADAL" clId="{E0602B58-D500-924D-A4EC-85689CD91308}" dt="2023-11-08T17:10:14.385" v="84" actId="20577"/>
      <pc:docMkLst>
        <pc:docMk/>
      </pc:docMkLst>
      <pc:sldChg chg="addSp delSp modSp mod setBg">
        <pc:chgData name="Niloofar Hosseini" userId="eb3e3110-2622-43cd-88f0-a4c46bd91734" providerId="ADAL" clId="{E0602B58-D500-924D-A4EC-85689CD91308}" dt="2023-11-08T17:09:08.885" v="73" actId="20577"/>
        <pc:sldMkLst>
          <pc:docMk/>
          <pc:sldMk cId="0" sldId="256"/>
        </pc:sldMkLst>
        <pc:spChg chg="add del mod">
          <ac:chgData name="Niloofar Hosseini" userId="eb3e3110-2622-43cd-88f0-a4c46bd91734" providerId="ADAL" clId="{E0602B58-D500-924D-A4EC-85689CD91308}" dt="2023-11-08T17:06:36.441" v="29"/>
          <ac:spMkLst>
            <pc:docMk/>
            <pc:sldMk cId="0" sldId="256"/>
            <ac:spMk id="2" creationId="{8AA55E69-346C-375F-E18C-084879371A8D}"/>
          </ac:spMkLst>
        </pc:spChg>
        <pc:spChg chg="mod">
          <ac:chgData name="Niloofar Hosseini" userId="eb3e3110-2622-43cd-88f0-a4c46bd91734" providerId="ADAL" clId="{E0602B58-D500-924D-A4EC-85689CD91308}" dt="2023-11-08T17:09:08.885" v="73" actId="20577"/>
          <ac:spMkLst>
            <pc:docMk/>
            <pc:sldMk cId="0" sldId="256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E0602B58-D500-924D-A4EC-85689CD91308}" dt="2023-11-08T17:07:42.990" v="50" actId="255"/>
        <pc:sldMkLst>
          <pc:docMk/>
          <pc:sldMk cId="174437214" sldId="259"/>
        </pc:sldMkLst>
        <pc:spChg chg="mod">
          <ac:chgData name="Niloofar Hosseini" userId="eb3e3110-2622-43cd-88f0-a4c46bd91734" providerId="ADAL" clId="{E0602B58-D500-924D-A4EC-85689CD91308}" dt="2023-11-08T17:07:42.990" v="50" actId="255"/>
          <ac:spMkLst>
            <pc:docMk/>
            <pc:sldMk cId="174437214" sldId="259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E0602B58-D500-924D-A4EC-85689CD91308}" dt="2023-11-08T17:09:52.982" v="79" actId="20577"/>
        <pc:sldMkLst>
          <pc:docMk/>
          <pc:sldMk cId="4078904300" sldId="260"/>
        </pc:sldMkLst>
        <pc:spChg chg="mod">
          <ac:chgData name="Niloofar Hosseini" userId="eb3e3110-2622-43cd-88f0-a4c46bd91734" providerId="ADAL" clId="{E0602B58-D500-924D-A4EC-85689CD91308}" dt="2023-11-08T17:09:52.982" v="79" actId="20577"/>
          <ac:spMkLst>
            <pc:docMk/>
            <pc:sldMk cId="4078904300" sldId="260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E0602B58-D500-924D-A4EC-85689CD91308}" dt="2023-11-08T17:10:14.385" v="84" actId="20577"/>
        <pc:sldMkLst>
          <pc:docMk/>
          <pc:sldMk cId="913240624" sldId="262"/>
        </pc:sldMkLst>
        <pc:spChg chg="mod">
          <ac:chgData name="Niloofar Hosseini" userId="eb3e3110-2622-43cd-88f0-a4c46bd91734" providerId="ADAL" clId="{E0602B58-D500-924D-A4EC-85689CD91308}" dt="2023-11-08T17:10:14.385" v="84" actId="20577"/>
          <ac:spMkLst>
            <pc:docMk/>
            <pc:sldMk cId="913240624" sldId="262"/>
            <ac:spMk id="128" creationId="{00000000-0000-0000-0000-000000000000}"/>
          </ac:spMkLst>
        </pc:spChg>
      </pc:sldChg>
      <pc:sldChg chg="del setBg">
        <pc:chgData name="Niloofar Hosseini" userId="eb3e3110-2622-43cd-88f0-a4c46bd91734" providerId="ADAL" clId="{E0602B58-D500-924D-A4EC-85689CD91308}" dt="2023-11-08T17:05:09.996" v="7" actId="2696"/>
        <pc:sldMkLst>
          <pc:docMk/>
          <pc:sldMk cId="2642604960" sldId="264"/>
        </pc:sldMkLst>
      </pc:sldChg>
      <pc:sldChg chg="setBg">
        <pc:chgData name="Niloofar Hosseini" userId="eb3e3110-2622-43cd-88f0-a4c46bd91734" providerId="ADAL" clId="{E0602B58-D500-924D-A4EC-85689CD91308}" dt="2023-11-08T17:05:02.310" v="4"/>
        <pc:sldMkLst>
          <pc:docMk/>
          <pc:sldMk cId="4176307052" sldId="265"/>
        </pc:sldMkLst>
      </pc:sldChg>
      <pc:sldChg chg="del">
        <pc:chgData name="Niloofar Hosseini" userId="eb3e3110-2622-43cd-88f0-a4c46bd91734" providerId="ADAL" clId="{E0602B58-D500-924D-A4EC-85689CD91308}" dt="2023-11-08T17:08:30.147" v="62" actId="2696"/>
        <pc:sldMkLst>
          <pc:docMk/>
          <pc:sldMk cId="1782525440" sldId="266"/>
        </pc:sldMkLst>
      </pc:sldChg>
      <pc:sldChg chg="del">
        <pc:chgData name="Niloofar Hosseini" userId="eb3e3110-2622-43cd-88f0-a4c46bd91734" providerId="ADAL" clId="{E0602B58-D500-924D-A4EC-85689CD91308}" dt="2023-11-08T17:09:00.904" v="72" actId="2696"/>
        <pc:sldMkLst>
          <pc:docMk/>
          <pc:sldMk cId="705496345" sldId="267"/>
        </pc:sldMkLst>
      </pc:sldChg>
      <pc:sldChg chg="add ord">
        <pc:chgData name="Niloofar Hosseini" userId="eb3e3110-2622-43cd-88f0-a4c46bd91734" providerId="ADAL" clId="{E0602B58-D500-924D-A4EC-85689CD91308}" dt="2023-11-08T17:05:08.685" v="6" actId="20578"/>
        <pc:sldMkLst>
          <pc:docMk/>
          <pc:sldMk cId="3958152052" sldId="268"/>
        </pc:sldMkLst>
      </pc:sldChg>
      <pc:sldChg chg="add ord">
        <pc:chgData name="Niloofar Hosseini" userId="eb3e3110-2622-43cd-88f0-a4c46bd91734" providerId="ADAL" clId="{E0602B58-D500-924D-A4EC-85689CD91308}" dt="2023-11-08T17:08:28.698" v="61" actId="20578"/>
        <pc:sldMkLst>
          <pc:docMk/>
          <pc:sldMk cId="2586699061" sldId="269"/>
        </pc:sldMkLst>
      </pc:sldChg>
      <pc:sldChg chg="add ord">
        <pc:chgData name="Niloofar Hosseini" userId="eb3e3110-2622-43cd-88f0-a4c46bd91734" providerId="ADAL" clId="{E0602B58-D500-924D-A4EC-85689CD91308}" dt="2023-11-08T17:08:59.722" v="71" actId="20578"/>
        <pc:sldMkLst>
          <pc:docMk/>
          <pc:sldMk cId="3566011328" sldId="270"/>
        </pc:sldMkLst>
      </pc:sldChg>
      <pc:sldMasterChg chg="setBg modSldLayout">
        <pc:chgData name="Niloofar Hosseini" userId="eb3e3110-2622-43cd-88f0-a4c46bd91734" providerId="ADAL" clId="{E0602B58-D500-924D-A4EC-85689CD91308}" dt="2023-11-08T17:04:51.465" v="2"/>
        <pc:sldMasterMkLst>
          <pc:docMk/>
          <pc:sldMasterMk cId="0" sldId="2147483665"/>
        </pc:sldMasterMkLst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48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0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1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2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3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4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5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6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7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8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59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60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61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62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63"/>
          </pc:sldLayoutMkLst>
        </pc:sldLayoutChg>
        <pc:sldLayoutChg chg="setBg">
          <pc:chgData name="Niloofar Hosseini" userId="eb3e3110-2622-43cd-88f0-a4c46bd91734" providerId="ADAL" clId="{E0602B58-D500-924D-A4EC-85689CD91308}" dt="2023-11-08T17:04:51.465" v="2"/>
          <pc:sldLayoutMkLst>
            <pc:docMk/>
            <pc:sldMasterMk cId="0" sldId="2147483665"/>
            <pc:sldLayoutMk cId="0" sldId="2147483664"/>
          </pc:sldLayoutMkLst>
        </pc:sldLayoutChg>
      </pc:sldMasterChg>
    </pc:docChg>
  </pc:docChgLst>
  <pc:docChgLst>
    <pc:chgData name="Niloofar Hosseini" userId="eb3e3110-2622-43cd-88f0-a4c46bd91734" providerId="ADAL" clId="{B87D72DD-6AB2-1A4E-8F2C-3DEAAB046F03}"/>
    <pc:docChg chg="addSld delSld modSld">
      <pc:chgData name="Niloofar Hosseini" userId="eb3e3110-2622-43cd-88f0-a4c46bd91734" providerId="ADAL" clId="{B87D72DD-6AB2-1A4E-8F2C-3DEAAB046F03}" dt="2024-06-28T10:38:38.129" v="268" actId="20577"/>
      <pc:docMkLst>
        <pc:docMk/>
      </pc:docMkLst>
      <pc:sldChg chg="addSp delSp modSp mod">
        <pc:chgData name="Niloofar Hosseini" userId="eb3e3110-2622-43cd-88f0-a4c46bd91734" providerId="ADAL" clId="{B87D72DD-6AB2-1A4E-8F2C-3DEAAB046F03}" dt="2024-06-28T10:37:16.666" v="51"/>
        <pc:sldMkLst>
          <pc:docMk/>
          <pc:sldMk cId="0" sldId="256"/>
        </pc:sldMkLst>
        <pc:spChg chg="add del mod">
          <ac:chgData name="Niloofar Hosseini" userId="eb3e3110-2622-43cd-88f0-a4c46bd91734" providerId="ADAL" clId="{B87D72DD-6AB2-1A4E-8F2C-3DEAAB046F03}" dt="2024-06-28T10:37:16.666" v="51"/>
          <ac:spMkLst>
            <pc:docMk/>
            <pc:sldMk cId="0" sldId="256"/>
            <ac:spMk id="2" creationId="{73029244-BCF1-CF55-5CC7-CC1B8FD023E1}"/>
          </ac:spMkLst>
        </pc:spChg>
        <pc:spChg chg="mod">
          <ac:chgData name="Niloofar Hosseini" userId="eb3e3110-2622-43cd-88f0-a4c46bd91734" providerId="ADAL" clId="{B87D72DD-6AB2-1A4E-8F2C-3DEAAB046F03}" dt="2024-06-28T10:36:46.621" v="43" actId="403"/>
          <ac:spMkLst>
            <pc:docMk/>
            <pc:sldMk cId="0" sldId="256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B87D72DD-6AB2-1A4E-8F2C-3DEAAB046F03}" dt="2024-06-28T10:37:12.337" v="49" actId="404"/>
        <pc:sldMkLst>
          <pc:docMk/>
          <pc:sldMk cId="174437214" sldId="259"/>
        </pc:sldMkLst>
        <pc:spChg chg="mod">
          <ac:chgData name="Niloofar Hosseini" userId="eb3e3110-2622-43cd-88f0-a4c46bd91734" providerId="ADAL" clId="{B87D72DD-6AB2-1A4E-8F2C-3DEAAB046F03}" dt="2024-06-28T10:37:12.337" v="49" actId="404"/>
          <ac:spMkLst>
            <pc:docMk/>
            <pc:sldMk cId="174437214" sldId="259"/>
            <ac:spMk id="128" creationId="{00000000-0000-0000-0000-000000000000}"/>
          </ac:spMkLst>
        </pc:spChg>
      </pc:sldChg>
      <pc:sldChg chg="del">
        <pc:chgData name="Niloofar Hosseini" userId="eb3e3110-2622-43cd-88f0-a4c46bd91734" providerId="ADAL" clId="{B87D72DD-6AB2-1A4E-8F2C-3DEAAB046F03}" dt="2024-06-28T10:37:25.089" v="52" actId="2696"/>
        <pc:sldMkLst>
          <pc:docMk/>
          <pc:sldMk cId="4078904300" sldId="260"/>
        </pc:sldMkLst>
      </pc:sldChg>
      <pc:sldChg chg="del">
        <pc:chgData name="Niloofar Hosseini" userId="eb3e3110-2622-43cd-88f0-a4c46bd91734" providerId="ADAL" clId="{B87D72DD-6AB2-1A4E-8F2C-3DEAAB046F03}" dt="2024-06-28T10:37:25.730" v="54" actId="2696"/>
        <pc:sldMkLst>
          <pc:docMk/>
          <pc:sldMk cId="913240624" sldId="262"/>
        </pc:sldMkLst>
      </pc:sldChg>
      <pc:sldChg chg="modSp add mod">
        <pc:chgData name="Niloofar Hosseini" userId="eb3e3110-2622-43cd-88f0-a4c46bd91734" providerId="ADAL" clId="{B87D72DD-6AB2-1A4E-8F2C-3DEAAB046F03}" dt="2024-06-28T10:38:04.103" v="166" actId="20577"/>
        <pc:sldMkLst>
          <pc:docMk/>
          <pc:sldMk cId="2032991585" sldId="269"/>
        </pc:sldMkLst>
        <pc:spChg chg="mod">
          <ac:chgData name="Niloofar Hosseini" userId="eb3e3110-2622-43cd-88f0-a4c46bd91734" providerId="ADAL" clId="{B87D72DD-6AB2-1A4E-8F2C-3DEAAB046F03}" dt="2024-06-28T10:38:04.103" v="166" actId="20577"/>
          <ac:spMkLst>
            <pc:docMk/>
            <pc:sldMk cId="2032991585" sldId="269"/>
            <ac:spMk id="128" creationId="{00000000-0000-0000-0000-000000000000}"/>
          </ac:spMkLst>
        </pc:spChg>
      </pc:sldChg>
      <pc:sldChg chg="del">
        <pc:chgData name="Niloofar Hosseini" userId="eb3e3110-2622-43cd-88f0-a4c46bd91734" providerId="ADAL" clId="{B87D72DD-6AB2-1A4E-8F2C-3DEAAB046F03}" dt="2024-06-28T10:37:25.214" v="53" actId="2696"/>
        <pc:sldMkLst>
          <pc:docMk/>
          <pc:sldMk cId="2586699061" sldId="269"/>
        </pc:sldMkLst>
      </pc:sldChg>
      <pc:sldChg chg="add replId">
        <pc:chgData name="Niloofar Hosseini" userId="eb3e3110-2622-43cd-88f0-a4c46bd91734" providerId="ADAL" clId="{B87D72DD-6AB2-1A4E-8F2C-3DEAAB046F03}" dt="2024-06-28T10:37:29.063" v="56" actId="2890"/>
        <pc:sldMkLst>
          <pc:docMk/>
          <pc:sldMk cId="1623458729" sldId="270"/>
        </pc:sldMkLst>
      </pc:sldChg>
      <pc:sldChg chg="del">
        <pc:chgData name="Niloofar Hosseini" userId="eb3e3110-2622-43cd-88f0-a4c46bd91734" providerId="ADAL" clId="{B87D72DD-6AB2-1A4E-8F2C-3DEAAB046F03}" dt="2024-06-28T10:37:26.165" v="55" actId="2696"/>
        <pc:sldMkLst>
          <pc:docMk/>
          <pc:sldMk cId="3566011328" sldId="270"/>
        </pc:sldMkLst>
      </pc:sldChg>
      <pc:sldChg chg="modSp add mod">
        <pc:chgData name="Niloofar Hosseini" userId="eb3e3110-2622-43cd-88f0-a4c46bd91734" providerId="ADAL" clId="{B87D72DD-6AB2-1A4E-8F2C-3DEAAB046F03}" dt="2024-06-28T10:38:38.129" v="268" actId="20577"/>
        <pc:sldMkLst>
          <pc:docMk/>
          <pc:sldMk cId="2427624517" sldId="271"/>
        </pc:sldMkLst>
        <pc:spChg chg="mod">
          <ac:chgData name="Niloofar Hosseini" userId="eb3e3110-2622-43cd-88f0-a4c46bd91734" providerId="ADAL" clId="{B87D72DD-6AB2-1A4E-8F2C-3DEAAB046F03}" dt="2024-06-28T10:38:38.129" v="268" actId="20577"/>
          <ac:spMkLst>
            <pc:docMk/>
            <pc:sldMk cId="2427624517" sldId="271"/>
            <ac:spMk id="128" creationId="{00000000-0000-0000-0000-000000000000}"/>
          </ac:spMkLst>
        </pc:spChg>
      </pc:sldChg>
      <pc:sldChg chg="add replId">
        <pc:chgData name="Niloofar Hosseini" userId="eb3e3110-2622-43cd-88f0-a4c46bd91734" providerId="ADAL" clId="{B87D72DD-6AB2-1A4E-8F2C-3DEAAB046F03}" dt="2024-06-28T10:37:30.050" v="57" actId="2890"/>
        <pc:sldMkLst>
          <pc:docMk/>
          <pc:sldMk cId="3262541165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34469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298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2C9187C-1971-EAD9-5521-87CE26424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1AFE41B-5C6E-6648-6A90-C8CA6E82C0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4D0F48D4-653B-53E8-AF3E-FDA8CF91BA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345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AB48818F-7E9F-B715-012B-B65FCDFBA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7783C96-DBA6-B3BB-124B-CAA131EC10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6A7FE6A-CA3D-0BAF-82BC-88738B8591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83328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9DD3C80-7EA3-2A77-4E64-81A1E9409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3DE5486-26C2-6140-ECDD-C2106FBE95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8E090970-94A8-A5CA-88F0-9927FD5B61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0143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E793642-A0BD-1039-2AE2-3A9E8B758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6138091-EBE0-EC74-DD4E-45F314918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8BDC082-1ACE-7D6E-0516-025FD13B20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6897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4830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2247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246E226-CC16-31B5-F929-D13D36F1A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C32CA005-A58F-BD7D-36ED-28D54922F9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5FCC9AA-C779-D9FE-7217-780E9D67B0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6339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23CCD0EC-DFCB-049C-63A5-089436FE5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C97655AF-BDE9-D762-5207-209A929CC4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A628B0AB-F732-DD3F-3AB6-483CEACEC3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940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8F71302-AA37-F82F-4231-77E295DD6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6E08CB7-494A-6A9A-4F7A-39B2C21B6F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8C01C43-0EB2-266C-4310-8BE46BE6C6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3869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D9BB881-D159-EEA5-6038-86A217DD7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9BEF2A1-B860-DB0B-19AC-EBDA1B83BE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05F643F7-8F15-1582-267A-2480155F46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8672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2051571-D594-1B64-9990-E2B754E88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D1BE0A1B-6DA6-E32E-F0D6-F8EC6FCCC9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0CFC253B-326E-3108-19D9-21C9A6D2BF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7641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A9B45DA9-AE0B-792A-9888-080BD1A3A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F5D48B0-E0FB-546E-AF35-8747C7C3E5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05ACC00D-81FE-7FA3-04AC-1B474EF932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8117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715D221-4769-A770-3FAC-E0E2CF27A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196411B-C4E0-20F8-A91F-1F1CA4962D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94180F4-4615-E2B9-FF55-219B16431C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6437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6088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1209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6604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522209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0018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68227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6253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34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8733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6917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508617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10598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307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C28A4E12-D708-6A3E-352F-4B00D9936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390C3DC6-4F6F-4235-BE8F-58795B9BAC5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روح‌القدس خدا پر کن تازه مرا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کاسه ام را بلند کنم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por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 mara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Kaseam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boland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5804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9A24D1B-D512-6CAD-8BF9-FD7E4CE7A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499726B0-804B-35ED-0035-D31E610D3A2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قوت ببخش مرا تقدیس کن قلبم را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تا عیسی را جلال دهم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Ghovat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bebakhsh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mara,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taghdis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daham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1850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410A1D02-E78B-B078-1867-0310DA1AD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CEE70EB7-D864-A7FA-3D8F-1DF847710E2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بود و نبود من دار و ندار من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عمق دل تو را می‌پرستم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nabude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miparastam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8384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7FF62203-E214-6E17-EC08-8BFEA8F3D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EE994407-6098-90CB-BEF1-A1BED6DE121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بود و نبود من دار و ندار من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عمق دل تو را دوست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nabude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dust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0372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815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پدر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آسمانى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،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تويى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سحر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مى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جويم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asmani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Sahar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mijuyam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209EF96C-F9C0-A815-C05A-9D15D0BD1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7D181285-7E4F-A10C-2C4A-40A12FFE5EF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به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حضورت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آيم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، دستها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بالا کنم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جلالت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ببینم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hozurat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bala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bebinam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970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DAFBD70-B025-8044-07C2-4B9281829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85408C6D-9121-2023-043A-6360FE73616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بود و نبود من دار و ندار من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عمق دل تو را می‌پرستم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nabude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miparastam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702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7140BA03-999A-32E6-19AE-642F253C9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633E8118-8863-7009-5B68-7C69C784485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بود و نبود من دار و ندار من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عمق دل تو را دوست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nabude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dust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115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698C821-462A-1B95-BE45-370EAEB0F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78BCAA91-994D-C4EE-F47E-54462DDF3B7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عیسی بره‌ی خدا ، همیشه باوفا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صخره‌ نجات قلعه‌ بلند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barreye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vafa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Sakhreye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nejat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boland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588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8D4E17B0-442D-9B18-73A6-4478CEA97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F199581-B02E-89B2-8031-4694662D302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به سوی تو دوم تا که ساکن باشم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sym typeface="Times New Roman"/>
              </a:rPr>
              <a:t>در قدس تو ای 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davam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saken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ghodse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36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0912162-70C9-859E-1C9A-BB1363ED3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F0C96FE8-2666-D463-C347-4540FFDC37A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بود و نبود من دار و ندار من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عمق دل تو را می‌پرستم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nabude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miparastam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5257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5E603EC-17EE-6343-F9C9-EB40F502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726AE51-7677-16C5-3A29-93A20063447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بود و نبود من دار و ندار من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عمق دل تو را دوست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nabude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dust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487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315</Words>
  <Application>Microsoft Office PowerPoint</Application>
  <PresentationFormat>Widescreen</PresentationFormat>
  <Paragraphs>72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Century Gothic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2026-02-23T12:57:56Z</dcterms:modified>
</cp:coreProperties>
</file>