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2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AC0FB6A-23FA-614A-86B5-4B5763856A33}"/>
    <pc:docChg chg="modSld modMainMaster">
      <pc:chgData name="Niloofar Hosseini" userId="eb3e3110-2622-43cd-88f0-a4c46bd91734" providerId="ADAL" clId="{FAC0FB6A-23FA-614A-86B5-4B5763856A33}" dt="2024-06-17T10:45:04.379" v="135" actId="20577"/>
      <pc:docMkLst>
        <pc:docMk/>
      </pc:docMkLst>
      <pc:sldChg chg="modSp mod setBg">
        <pc:chgData name="Niloofar Hosseini" userId="eb3e3110-2622-43cd-88f0-a4c46bd91734" providerId="ADAL" clId="{FAC0FB6A-23FA-614A-86B5-4B5763856A33}" dt="2024-06-17T10:44:43.269" v="128" actId="20577"/>
        <pc:sldMkLst>
          <pc:docMk/>
          <pc:sldMk cId="805503088" sldId="256"/>
        </pc:sldMkLst>
        <pc:spChg chg="mod">
          <ac:chgData name="Niloofar Hosseini" userId="eb3e3110-2622-43cd-88f0-a4c46bd91734" providerId="ADAL" clId="{FAC0FB6A-23FA-614A-86B5-4B5763856A33}" dt="2024-06-17T10:44:43.269" v="128" actId="20577"/>
          <ac:spMkLst>
            <pc:docMk/>
            <pc:sldMk cId="805503088" sldId="256"/>
            <ac:spMk id="4" creationId="{645BBAC9-4A3A-4468-BB28-899C0370CB4E}"/>
          </ac:spMkLst>
        </pc:spChg>
      </pc:sldChg>
      <pc:sldChg chg="modSp mod">
        <pc:chgData name="Niloofar Hosseini" userId="eb3e3110-2622-43cd-88f0-a4c46bd91734" providerId="ADAL" clId="{FAC0FB6A-23FA-614A-86B5-4B5763856A33}" dt="2024-06-17T10:45:04.379" v="135" actId="20577"/>
        <pc:sldMkLst>
          <pc:docMk/>
          <pc:sldMk cId="2526852526" sldId="258"/>
        </pc:sldMkLst>
        <pc:spChg chg="mod">
          <ac:chgData name="Niloofar Hosseini" userId="eb3e3110-2622-43cd-88f0-a4c46bd91734" providerId="ADAL" clId="{FAC0FB6A-23FA-614A-86B5-4B5763856A33}" dt="2024-06-17T10:45:04.379" v="135" actId="20577"/>
          <ac:spMkLst>
            <pc:docMk/>
            <pc:sldMk cId="2526852526" sldId="258"/>
            <ac:spMk id="4" creationId="{645BBAC9-4A3A-4468-BB28-899C0370CB4E}"/>
          </ac:spMkLst>
        </pc:spChg>
      </pc:sldChg>
      <pc:sldChg chg="setBg">
        <pc:chgData name="Niloofar Hosseini" userId="eb3e3110-2622-43cd-88f0-a4c46bd91734" providerId="ADAL" clId="{FAC0FB6A-23FA-614A-86B5-4B5763856A33}" dt="2024-06-17T10:43:58.244" v="72"/>
        <pc:sldMkLst>
          <pc:docMk/>
          <pc:sldMk cId="2050032019" sldId="260"/>
        </pc:sldMkLst>
      </pc:sldChg>
      <pc:sldChg chg="setBg">
        <pc:chgData name="Niloofar Hosseini" userId="eb3e3110-2622-43cd-88f0-a4c46bd91734" providerId="ADAL" clId="{FAC0FB6A-23FA-614A-86B5-4B5763856A33}" dt="2024-06-17T10:43:52.695" v="70"/>
        <pc:sldMkLst>
          <pc:docMk/>
          <pc:sldMk cId="4291634821" sldId="261"/>
        </pc:sldMkLst>
      </pc:sldChg>
      <pc:sldMasterChg chg="setBg modSldLayout">
        <pc:chgData name="Niloofar Hosseini" userId="eb3e3110-2622-43cd-88f0-a4c46bd91734" providerId="ADAL" clId="{FAC0FB6A-23FA-614A-86B5-4B5763856A33}" dt="2024-06-17T10:43:43.475" v="68"/>
        <pc:sldMasterMkLst>
          <pc:docMk/>
          <pc:sldMasterMk cId="1270787280" sldId="2147483648"/>
        </pc:sldMasterMkLst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966542779" sldId="2147483649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3341264495" sldId="2147483650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3945663287" sldId="2147483651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2525001282" sldId="2147483652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2255184616" sldId="2147483653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2142136615" sldId="2147483654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2552036442" sldId="2147483655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708116966" sldId="2147483656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828143842" sldId="2147483657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2361334728" sldId="2147483658"/>
          </pc:sldLayoutMkLst>
        </pc:sldLayoutChg>
        <pc:sldLayoutChg chg="setBg">
          <pc:chgData name="Niloofar Hosseini" userId="eb3e3110-2622-43cd-88f0-a4c46bd91734" providerId="ADAL" clId="{FAC0FB6A-23FA-614A-86B5-4B5763856A33}" dt="2024-06-17T10:43:43.475" v="68"/>
          <pc:sldLayoutMkLst>
            <pc:docMk/>
            <pc:sldMasterMk cId="1270787280" sldId="2147483648"/>
            <pc:sldLayoutMk cId="360636762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0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4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9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8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5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6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96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16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6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97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B2CD-715B-467D-B53C-15F55D0436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35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63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71797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بگذار قلبم معبد روح تو باشد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روحم گرمای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حس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مسکنی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مقدس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باشم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جایی 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خشنود باشد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550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7019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آرزویم  درک جلال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 قربانی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ستایشم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نما قلبم ، با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685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03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2020-04-30T21:37:34Z</dcterms:created>
  <dcterms:modified xsi:type="dcterms:W3CDTF">2025-04-28T08:44:44Z</dcterms:modified>
</cp:coreProperties>
</file>