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0" r:id="rId4"/>
    <p:sldId id="262" r:id="rId5"/>
    <p:sldId id="278" r:id="rId6"/>
    <p:sldId id="264" r:id="rId7"/>
    <p:sldId id="279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2"/>
    <p:restoredTop sz="94804"/>
  </p:normalViewPr>
  <p:slideViewPr>
    <p:cSldViewPr snapToGrid="0" snapToObjects="1">
      <p:cViewPr varScale="1">
        <p:scale>
          <a:sx n="81" d="100"/>
          <a:sy n="81" d="100"/>
        </p:scale>
        <p:origin x="67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FE81BCF-2E19-0741-A957-9FA3D7D308DE}"/>
    <pc:docChg chg="addSld delSld modSld sldOrd modMainMaster">
      <pc:chgData name="Niloofar Hosseini" userId="eb3e3110-2622-43cd-88f0-a4c46bd91734" providerId="ADAL" clId="{9FE81BCF-2E19-0741-A957-9FA3D7D308DE}" dt="2024-05-23T09:45:24.399" v="570" actId="2696"/>
      <pc:docMkLst>
        <pc:docMk/>
      </pc:docMkLst>
      <pc:sldChg chg="setBg">
        <pc:chgData name="Niloofar Hosseini" userId="eb3e3110-2622-43cd-88f0-a4c46bd91734" providerId="ADAL" clId="{9FE81BCF-2E19-0741-A957-9FA3D7D308DE}" dt="2024-05-23T09:39:00.249" v="6"/>
        <pc:sldMkLst>
          <pc:docMk/>
          <pc:sldMk cId="1000274093" sldId="256"/>
        </pc:sldMkLst>
      </pc:sldChg>
      <pc:sldChg chg="setBg">
        <pc:chgData name="Niloofar Hosseini" userId="eb3e3110-2622-43cd-88f0-a4c46bd91734" providerId="ADAL" clId="{9FE81BCF-2E19-0741-A957-9FA3D7D308DE}" dt="2024-05-23T09:39:04.358" v="8"/>
        <pc:sldMkLst>
          <pc:docMk/>
          <pc:sldMk cId="2627155766" sldId="257"/>
        </pc:sldMkLst>
      </pc:sldChg>
      <pc:sldChg chg="addSp delSp modSp mod setBg">
        <pc:chgData name="Niloofar Hosseini" userId="eb3e3110-2622-43cd-88f0-a4c46bd91734" providerId="ADAL" clId="{9FE81BCF-2E19-0741-A957-9FA3D7D308DE}" dt="2024-05-23T09:41:18.399" v="173"/>
        <pc:sldMkLst>
          <pc:docMk/>
          <pc:sldMk cId="1930829168" sldId="258"/>
        </pc:sldMkLst>
        <pc:spChg chg="add del mod">
          <ac:chgData name="Niloofar Hosseini" userId="eb3e3110-2622-43cd-88f0-a4c46bd91734" providerId="ADAL" clId="{9FE81BCF-2E19-0741-A957-9FA3D7D308DE}" dt="2024-05-23T09:41:18.399" v="173"/>
          <ac:spMkLst>
            <pc:docMk/>
            <pc:sldMk cId="1930829168" sldId="258"/>
            <ac:spMk id="2" creationId="{F0C42338-6545-D774-F782-4CBE375B497A}"/>
          </ac:spMkLst>
        </pc:spChg>
        <pc:spChg chg="mod">
          <ac:chgData name="Niloofar Hosseini" userId="eb3e3110-2622-43cd-88f0-a4c46bd91734" providerId="ADAL" clId="{9FE81BCF-2E19-0741-A957-9FA3D7D308DE}" dt="2024-05-23T09:41:13.017" v="171" actId="404"/>
          <ac:spMkLst>
            <pc:docMk/>
            <pc:sldMk cId="1930829168" sldId="258"/>
            <ac:spMk id="4" creationId="{1AC28BA5-A5A3-7C4D-B71A-8D3F01FE0F38}"/>
          </ac:spMkLst>
        </pc:spChg>
      </pc:sldChg>
      <pc:sldChg chg="del">
        <pc:chgData name="Niloofar Hosseini" userId="eb3e3110-2622-43cd-88f0-a4c46bd91734" providerId="ADAL" clId="{9FE81BCF-2E19-0741-A957-9FA3D7D308DE}" dt="2024-05-23T09:41:18.866" v="174" actId="2696"/>
        <pc:sldMkLst>
          <pc:docMk/>
          <pc:sldMk cId="4226797687" sldId="259"/>
        </pc:sldMkLst>
      </pc:sldChg>
      <pc:sldChg chg="modSp mod">
        <pc:chgData name="Niloofar Hosseini" userId="eb3e3110-2622-43cd-88f0-a4c46bd91734" providerId="ADAL" clId="{9FE81BCF-2E19-0741-A957-9FA3D7D308DE}" dt="2024-05-23T09:42:15.890" v="286" actId="20577"/>
        <pc:sldMkLst>
          <pc:docMk/>
          <pc:sldMk cId="1733289550" sldId="260"/>
        </pc:sldMkLst>
        <pc:spChg chg="mod">
          <ac:chgData name="Niloofar Hosseini" userId="eb3e3110-2622-43cd-88f0-a4c46bd91734" providerId="ADAL" clId="{9FE81BCF-2E19-0741-A957-9FA3D7D308DE}" dt="2024-05-23T09:42:15.890" v="286" actId="20577"/>
          <ac:spMkLst>
            <pc:docMk/>
            <pc:sldMk cId="1733289550" sldId="260"/>
            <ac:spMk id="2" creationId="{EDF11A6D-D2CB-FC44-A0CC-55F4209DEB4B}"/>
          </ac:spMkLst>
        </pc:spChg>
      </pc:sldChg>
      <pc:sldChg chg="del">
        <pc:chgData name="Niloofar Hosseini" userId="eb3e3110-2622-43cd-88f0-a4c46bd91734" providerId="ADAL" clId="{9FE81BCF-2E19-0741-A957-9FA3D7D308DE}" dt="2024-05-23T09:42:20.568" v="287" actId="2696"/>
        <pc:sldMkLst>
          <pc:docMk/>
          <pc:sldMk cId="2582258364" sldId="261"/>
        </pc:sldMkLst>
      </pc:sldChg>
      <pc:sldChg chg="modSp mod">
        <pc:chgData name="Niloofar Hosseini" userId="eb3e3110-2622-43cd-88f0-a4c46bd91734" providerId="ADAL" clId="{9FE81BCF-2E19-0741-A957-9FA3D7D308DE}" dt="2024-05-23T09:43:31.830" v="429" actId="20577"/>
        <pc:sldMkLst>
          <pc:docMk/>
          <pc:sldMk cId="1225249362" sldId="262"/>
        </pc:sldMkLst>
        <pc:spChg chg="mod">
          <ac:chgData name="Niloofar Hosseini" userId="eb3e3110-2622-43cd-88f0-a4c46bd91734" providerId="ADAL" clId="{9FE81BCF-2E19-0741-A957-9FA3D7D308DE}" dt="2024-05-23T09:43:31.830" v="429" actId="20577"/>
          <ac:spMkLst>
            <pc:docMk/>
            <pc:sldMk cId="1225249362" sldId="262"/>
            <ac:spMk id="2" creationId="{38E192F6-2C6D-4B43-A9B3-8ED082CB933F}"/>
          </ac:spMkLst>
        </pc:spChg>
      </pc:sldChg>
      <pc:sldChg chg="del">
        <pc:chgData name="Niloofar Hosseini" userId="eb3e3110-2622-43cd-88f0-a4c46bd91734" providerId="ADAL" clId="{9FE81BCF-2E19-0741-A957-9FA3D7D308DE}" dt="2024-05-23T09:43:36.020" v="430" actId="2696"/>
        <pc:sldMkLst>
          <pc:docMk/>
          <pc:sldMk cId="3479091750" sldId="263"/>
        </pc:sldMkLst>
      </pc:sldChg>
      <pc:sldChg chg="modSp mod">
        <pc:chgData name="Niloofar Hosseini" userId="eb3e3110-2622-43cd-88f0-a4c46bd91734" providerId="ADAL" clId="{9FE81BCF-2E19-0741-A957-9FA3D7D308DE}" dt="2024-05-23T09:45:14.600" v="565" actId="20577"/>
        <pc:sldMkLst>
          <pc:docMk/>
          <pc:sldMk cId="233862949" sldId="264"/>
        </pc:sldMkLst>
        <pc:spChg chg="mod">
          <ac:chgData name="Niloofar Hosseini" userId="eb3e3110-2622-43cd-88f0-a4c46bd91734" providerId="ADAL" clId="{9FE81BCF-2E19-0741-A957-9FA3D7D308DE}" dt="2024-05-23T09:45:14.600" v="565" actId="20577"/>
          <ac:spMkLst>
            <pc:docMk/>
            <pc:sldMk cId="233862949" sldId="264"/>
            <ac:spMk id="2" creationId="{CC4E690C-75E1-AC45-8D99-C5A0CD0E653D}"/>
          </ac:spMkLst>
        </pc:spChg>
      </pc:sldChg>
      <pc:sldChg chg="del">
        <pc:chgData name="Niloofar Hosseini" userId="eb3e3110-2622-43cd-88f0-a4c46bd91734" providerId="ADAL" clId="{9FE81BCF-2E19-0741-A957-9FA3D7D308DE}" dt="2024-05-23T09:45:23.120" v="568" actId="2696"/>
        <pc:sldMkLst>
          <pc:docMk/>
          <pc:sldMk cId="1321478934" sldId="265"/>
        </pc:sldMkLst>
      </pc:sldChg>
      <pc:sldChg chg="del">
        <pc:chgData name="Niloofar Hosseini" userId="eb3e3110-2622-43cd-88f0-a4c46bd91734" providerId="ADAL" clId="{9FE81BCF-2E19-0741-A957-9FA3D7D308DE}" dt="2024-05-23T09:43:36.638" v="431" actId="2696"/>
        <pc:sldMkLst>
          <pc:docMk/>
          <pc:sldMk cId="1610919645" sldId="274"/>
        </pc:sldMkLst>
      </pc:sldChg>
      <pc:sldChg chg="del">
        <pc:chgData name="Niloofar Hosseini" userId="eb3e3110-2622-43cd-88f0-a4c46bd91734" providerId="ADAL" clId="{9FE81BCF-2E19-0741-A957-9FA3D7D308DE}" dt="2024-05-23T09:43:37.627" v="432" actId="2696"/>
        <pc:sldMkLst>
          <pc:docMk/>
          <pc:sldMk cId="2669520284" sldId="275"/>
        </pc:sldMkLst>
      </pc:sldChg>
      <pc:sldChg chg="del">
        <pc:chgData name="Niloofar Hosseini" userId="eb3e3110-2622-43cd-88f0-a4c46bd91734" providerId="ADAL" clId="{9FE81BCF-2E19-0741-A957-9FA3D7D308DE}" dt="2024-05-23T09:45:23.754" v="569" actId="2696"/>
        <pc:sldMkLst>
          <pc:docMk/>
          <pc:sldMk cId="3954905760" sldId="276"/>
        </pc:sldMkLst>
      </pc:sldChg>
      <pc:sldChg chg="del">
        <pc:chgData name="Niloofar Hosseini" userId="eb3e3110-2622-43cd-88f0-a4c46bd91734" providerId="ADAL" clId="{9FE81BCF-2E19-0741-A957-9FA3D7D308DE}" dt="2024-05-23T09:45:24.399" v="570" actId="2696"/>
        <pc:sldMkLst>
          <pc:docMk/>
          <pc:sldMk cId="2613778480" sldId="277"/>
        </pc:sldMkLst>
      </pc:sldChg>
      <pc:sldChg chg="add ord">
        <pc:chgData name="Niloofar Hosseini" userId="eb3e3110-2622-43cd-88f0-a4c46bd91734" providerId="ADAL" clId="{9FE81BCF-2E19-0741-A957-9FA3D7D308DE}" dt="2024-05-23T09:43:40.628" v="434" actId="20578"/>
        <pc:sldMkLst>
          <pc:docMk/>
          <pc:sldMk cId="1163413803" sldId="278"/>
        </pc:sldMkLst>
      </pc:sldChg>
      <pc:sldChg chg="add ord">
        <pc:chgData name="Niloofar Hosseini" userId="eb3e3110-2622-43cd-88f0-a4c46bd91734" providerId="ADAL" clId="{9FE81BCF-2E19-0741-A957-9FA3D7D308DE}" dt="2024-05-23T09:45:21.695" v="567" actId="20578"/>
        <pc:sldMkLst>
          <pc:docMk/>
          <pc:sldMk cId="1424746099" sldId="279"/>
        </pc:sldMkLst>
      </pc:sldChg>
      <pc:sldMasterChg chg="setBg modSldLayout">
        <pc:chgData name="Niloofar Hosseini" userId="eb3e3110-2622-43cd-88f0-a4c46bd91734" providerId="ADAL" clId="{9FE81BCF-2E19-0741-A957-9FA3D7D308DE}" dt="2024-05-23T09:38:51.031" v="4"/>
        <pc:sldMasterMkLst>
          <pc:docMk/>
          <pc:sldMasterMk cId="1046879038" sldId="2147483648"/>
        </pc:sldMasterMkLst>
        <pc:sldLayoutChg chg="setBg">
          <pc:chgData name="Niloofar Hosseini" userId="eb3e3110-2622-43cd-88f0-a4c46bd91734" providerId="ADAL" clId="{9FE81BCF-2E19-0741-A957-9FA3D7D308DE}" dt="2024-05-23T09:38:51.031" v="4"/>
          <pc:sldLayoutMkLst>
            <pc:docMk/>
            <pc:sldMasterMk cId="1046879038" sldId="2147483648"/>
            <pc:sldLayoutMk cId="3875456810" sldId="2147483649"/>
          </pc:sldLayoutMkLst>
        </pc:sldLayoutChg>
        <pc:sldLayoutChg chg="setBg">
          <pc:chgData name="Niloofar Hosseini" userId="eb3e3110-2622-43cd-88f0-a4c46bd91734" providerId="ADAL" clId="{9FE81BCF-2E19-0741-A957-9FA3D7D308DE}" dt="2024-05-23T09:38:51.031" v="4"/>
          <pc:sldLayoutMkLst>
            <pc:docMk/>
            <pc:sldMasterMk cId="1046879038" sldId="2147483648"/>
            <pc:sldLayoutMk cId="1994312498" sldId="2147483650"/>
          </pc:sldLayoutMkLst>
        </pc:sldLayoutChg>
        <pc:sldLayoutChg chg="setBg">
          <pc:chgData name="Niloofar Hosseini" userId="eb3e3110-2622-43cd-88f0-a4c46bd91734" providerId="ADAL" clId="{9FE81BCF-2E19-0741-A957-9FA3D7D308DE}" dt="2024-05-23T09:38:51.031" v="4"/>
          <pc:sldLayoutMkLst>
            <pc:docMk/>
            <pc:sldMasterMk cId="1046879038" sldId="2147483648"/>
            <pc:sldLayoutMk cId="2452104142" sldId="2147483651"/>
          </pc:sldLayoutMkLst>
        </pc:sldLayoutChg>
        <pc:sldLayoutChg chg="setBg">
          <pc:chgData name="Niloofar Hosseini" userId="eb3e3110-2622-43cd-88f0-a4c46bd91734" providerId="ADAL" clId="{9FE81BCF-2E19-0741-A957-9FA3D7D308DE}" dt="2024-05-23T09:38:51.031" v="4"/>
          <pc:sldLayoutMkLst>
            <pc:docMk/>
            <pc:sldMasterMk cId="1046879038" sldId="2147483648"/>
            <pc:sldLayoutMk cId="3283767777" sldId="2147483652"/>
          </pc:sldLayoutMkLst>
        </pc:sldLayoutChg>
        <pc:sldLayoutChg chg="setBg">
          <pc:chgData name="Niloofar Hosseini" userId="eb3e3110-2622-43cd-88f0-a4c46bd91734" providerId="ADAL" clId="{9FE81BCF-2E19-0741-A957-9FA3D7D308DE}" dt="2024-05-23T09:38:51.031" v="4"/>
          <pc:sldLayoutMkLst>
            <pc:docMk/>
            <pc:sldMasterMk cId="1046879038" sldId="2147483648"/>
            <pc:sldLayoutMk cId="2563372040" sldId="2147483653"/>
          </pc:sldLayoutMkLst>
        </pc:sldLayoutChg>
        <pc:sldLayoutChg chg="setBg">
          <pc:chgData name="Niloofar Hosseini" userId="eb3e3110-2622-43cd-88f0-a4c46bd91734" providerId="ADAL" clId="{9FE81BCF-2E19-0741-A957-9FA3D7D308DE}" dt="2024-05-23T09:38:51.031" v="4"/>
          <pc:sldLayoutMkLst>
            <pc:docMk/>
            <pc:sldMasterMk cId="1046879038" sldId="2147483648"/>
            <pc:sldLayoutMk cId="3482013419" sldId="2147483654"/>
          </pc:sldLayoutMkLst>
        </pc:sldLayoutChg>
        <pc:sldLayoutChg chg="setBg">
          <pc:chgData name="Niloofar Hosseini" userId="eb3e3110-2622-43cd-88f0-a4c46bd91734" providerId="ADAL" clId="{9FE81BCF-2E19-0741-A957-9FA3D7D308DE}" dt="2024-05-23T09:38:51.031" v="4"/>
          <pc:sldLayoutMkLst>
            <pc:docMk/>
            <pc:sldMasterMk cId="1046879038" sldId="2147483648"/>
            <pc:sldLayoutMk cId="2976628305" sldId="2147483655"/>
          </pc:sldLayoutMkLst>
        </pc:sldLayoutChg>
        <pc:sldLayoutChg chg="setBg">
          <pc:chgData name="Niloofar Hosseini" userId="eb3e3110-2622-43cd-88f0-a4c46bd91734" providerId="ADAL" clId="{9FE81BCF-2E19-0741-A957-9FA3D7D308DE}" dt="2024-05-23T09:38:51.031" v="4"/>
          <pc:sldLayoutMkLst>
            <pc:docMk/>
            <pc:sldMasterMk cId="1046879038" sldId="2147483648"/>
            <pc:sldLayoutMk cId="1800252319" sldId="2147483656"/>
          </pc:sldLayoutMkLst>
        </pc:sldLayoutChg>
        <pc:sldLayoutChg chg="setBg">
          <pc:chgData name="Niloofar Hosseini" userId="eb3e3110-2622-43cd-88f0-a4c46bd91734" providerId="ADAL" clId="{9FE81BCF-2E19-0741-A957-9FA3D7D308DE}" dt="2024-05-23T09:38:51.031" v="4"/>
          <pc:sldLayoutMkLst>
            <pc:docMk/>
            <pc:sldMasterMk cId="1046879038" sldId="2147483648"/>
            <pc:sldLayoutMk cId="1742437008" sldId="2147483657"/>
          </pc:sldLayoutMkLst>
        </pc:sldLayoutChg>
        <pc:sldLayoutChg chg="setBg">
          <pc:chgData name="Niloofar Hosseini" userId="eb3e3110-2622-43cd-88f0-a4c46bd91734" providerId="ADAL" clId="{9FE81BCF-2E19-0741-A957-9FA3D7D308DE}" dt="2024-05-23T09:38:51.031" v="4"/>
          <pc:sldLayoutMkLst>
            <pc:docMk/>
            <pc:sldMasterMk cId="1046879038" sldId="2147483648"/>
            <pc:sldLayoutMk cId="479052594" sldId="2147483658"/>
          </pc:sldLayoutMkLst>
        </pc:sldLayoutChg>
        <pc:sldLayoutChg chg="setBg">
          <pc:chgData name="Niloofar Hosseini" userId="eb3e3110-2622-43cd-88f0-a4c46bd91734" providerId="ADAL" clId="{9FE81BCF-2E19-0741-A957-9FA3D7D308DE}" dt="2024-05-23T09:38:51.031" v="4"/>
          <pc:sldLayoutMkLst>
            <pc:docMk/>
            <pc:sldMasterMk cId="1046879038" sldId="2147483648"/>
            <pc:sldLayoutMk cId="82912996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6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3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3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2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7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4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1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8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8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9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36720-B347-DA4A-B9B2-29083837F35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06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9899B-6617-4743-B577-658E09736E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B61AE7-5E43-4545-8CE7-B545F56393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44C4562-F7F1-084C-BCEF-9B9C09863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274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C28BA5-A5A3-7C4D-B71A-8D3F01FE0F38}"/>
              </a:ext>
            </a:extLst>
          </p:cNvPr>
          <p:cNvSpPr/>
          <p:nvPr/>
        </p:nvSpPr>
        <p:spPr>
          <a:xfrm>
            <a:off x="0" y="0"/>
            <a:ext cx="12192000" cy="726352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+mj-cs"/>
              </a:rPr>
              <a:t>بیایید خداوند را بسراییم 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+mj-cs"/>
              </a:rPr>
              <a:t>شکر و سپاس بهر مهرش نماییم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هرکه روح دارد بگذار بسراید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با دف و عود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مزمور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حمدش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گوید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0829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DF11A6D-D2CB-FC44-A0CC-55F4209DEB4B}"/>
              </a:ext>
            </a:extLst>
          </p:cNvPr>
          <p:cNvSpPr/>
          <p:nvPr/>
        </p:nvSpPr>
        <p:spPr>
          <a:xfrm>
            <a:off x="0" y="0"/>
            <a:ext cx="12192000" cy="779533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حمد و جلال بر نام خداوند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در محبت و رحمت بی مانند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ملکوت و قوت از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آنِ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 توست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پدر و پسر و 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القدس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328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8E192F6-2C6D-4B43-A9B3-8ED082CB933F}"/>
              </a:ext>
            </a:extLst>
          </p:cNvPr>
          <p:cNvSpPr/>
          <p:nvPr/>
        </p:nvSpPr>
        <p:spPr>
          <a:xfrm>
            <a:off x="0" y="0"/>
            <a:ext cx="12192000" cy="777712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ستاییمت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 چون فدیه نمودی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بهر نجات ما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فرزندت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 دادی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قدوسی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تسبیحت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 می خوانیم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با شادی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دستک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حمدت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 می گوییم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25249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DF11A6D-D2CB-FC44-A0CC-55F4209DEB4B}"/>
              </a:ext>
            </a:extLst>
          </p:cNvPr>
          <p:cNvSpPr/>
          <p:nvPr/>
        </p:nvSpPr>
        <p:spPr>
          <a:xfrm>
            <a:off x="0" y="0"/>
            <a:ext cx="12192000" cy="779533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حمد و جلال بر نام خداوند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در محبت و رحمت بی مانند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ملکوت و قوت از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آنِ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 توست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پدر و پسر و 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القدس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3413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4E690C-75E1-AC45-8D99-C5A0CD0E653D}"/>
              </a:ext>
            </a:extLst>
          </p:cNvPr>
          <p:cNvSpPr/>
          <p:nvPr/>
        </p:nvSpPr>
        <p:spPr>
          <a:xfrm>
            <a:off x="0" y="0"/>
            <a:ext cx="12192000" cy="779533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با روح و راستی تو را می پرستیم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مو‌ٔمنین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 او را سجده نماییم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هرکه روح دارد بگذار بسراید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با بربط و دف و عود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حمدش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 گوید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862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DF11A6D-D2CB-FC44-A0CC-55F4209DEB4B}"/>
              </a:ext>
            </a:extLst>
          </p:cNvPr>
          <p:cNvSpPr/>
          <p:nvPr/>
        </p:nvSpPr>
        <p:spPr>
          <a:xfrm>
            <a:off x="0" y="0"/>
            <a:ext cx="12192000" cy="779533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حمد و جلال بر نام خداوند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در محبت و رحمت بی مانند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ملکوت و قوت از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آنِ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 توست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پدر و پسر و 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+mj-cs"/>
              </a:rPr>
              <a:t>القدس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4746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9899B-6617-4743-B577-658E09736E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B61AE7-5E43-4545-8CE7-B545F56393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44C4562-F7F1-084C-BCEF-9B9C09863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155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144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5</cp:revision>
  <dcterms:created xsi:type="dcterms:W3CDTF">2019-09-18T21:38:06Z</dcterms:created>
  <dcterms:modified xsi:type="dcterms:W3CDTF">2025-04-28T08:30:13Z</dcterms:modified>
</cp:coreProperties>
</file>