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31"/>
    <p:restoredTop sz="94719"/>
  </p:normalViewPr>
  <p:slideViewPr>
    <p:cSldViewPr snapToGrid="0" snapToObjects="1">
      <p:cViewPr varScale="1">
        <p:scale>
          <a:sx n="81" d="100"/>
          <a:sy n="81" d="100"/>
        </p:scale>
        <p:origin x="55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BD9617A3-E6F8-AC45-8316-BB06AAB14DB5}"/>
    <pc:docChg chg="modSld modMainMaster">
      <pc:chgData name="Niloofar Hosseini" userId="eb3e3110-2622-43cd-88f0-a4c46bd91734" providerId="ADAL" clId="{BD9617A3-E6F8-AC45-8316-BB06AAB14DB5}" dt="2024-06-26T10:58:10.945" v="82" actId="403"/>
      <pc:docMkLst>
        <pc:docMk/>
      </pc:docMkLst>
      <pc:sldChg chg="addSp delSp modSp mod setBg">
        <pc:chgData name="Niloofar Hosseini" userId="eb3e3110-2622-43cd-88f0-a4c46bd91734" providerId="ADAL" clId="{BD9617A3-E6F8-AC45-8316-BB06AAB14DB5}" dt="2024-06-26T10:26:01.516" v="38"/>
        <pc:sldMkLst>
          <pc:docMk/>
          <pc:sldMk cId="2021512680" sldId="256"/>
        </pc:sldMkLst>
        <pc:spChg chg="add del mod">
          <ac:chgData name="Niloofar Hosseini" userId="eb3e3110-2622-43cd-88f0-a4c46bd91734" providerId="ADAL" clId="{BD9617A3-E6F8-AC45-8316-BB06AAB14DB5}" dt="2024-06-26T10:26:01.516" v="38"/>
          <ac:spMkLst>
            <pc:docMk/>
            <pc:sldMk cId="2021512680" sldId="256"/>
            <ac:spMk id="2" creationId="{633B19B1-9E00-2DA7-3254-23ACB2BDB06B}"/>
          </ac:spMkLst>
        </pc:spChg>
        <pc:spChg chg="mod">
          <ac:chgData name="Niloofar Hosseini" userId="eb3e3110-2622-43cd-88f0-a4c46bd91734" providerId="ADAL" clId="{BD9617A3-E6F8-AC45-8316-BB06AAB14DB5}" dt="2024-06-26T10:26:00.145" v="36" actId="404"/>
          <ac:spMkLst>
            <pc:docMk/>
            <pc:sldMk cId="2021512680" sldId="256"/>
            <ac:spMk id="4" creationId="{443ABC84-EFD1-3746-9B22-1BA130545D4D}"/>
          </ac:spMkLst>
        </pc:spChg>
      </pc:sldChg>
      <pc:sldChg chg="modSp mod">
        <pc:chgData name="Niloofar Hosseini" userId="eb3e3110-2622-43cd-88f0-a4c46bd91734" providerId="ADAL" clId="{BD9617A3-E6F8-AC45-8316-BB06AAB14DB5}" dt="2024-06-26T10:56:41.118" v="52" actId="113"/>
        <pc:sldMkLst>
          <pc:docMk/>
          <pc:sldMk cId="3057477240" sldId="257"/>
        </pc:sldMkLst>
        <pc:spChg chg="mod">
          <ac:chgData name="Niloofar Hosseini" userId="eb3e3110-2622-43cd-88f0-a4c46bd91734" providerId="ADAL" clId="{BD9617A3-E6F8-AC45-8316-BB06AAB14DB5}" dt="2024-06-26T10:56:41.118" v="52" actId="113"/>
          <ac:spMkLst>
            <pc:docMk/>
            <pc:sldMk cId="3057477240" sldId="257"/>
            <ac:spMk id="4" creationId="{443ABC84-EFD1-3746-9B22-1BA130545D4D}"/>
          </ac:spMkLst>
        </pc:spChg>
      </pc:sldChg>
      <pc:sldChg chg="modSp mod">
        <pc:chgData name="Niloofar Hosseini" userId="eb3e3110-2622-43cd-88f0-a4c46bd91734" providerId="ADAL" clId="{BD9617A3-E6F8-AC45-8316-BB06AAB14DB5}" dt="2024-06-26T10:58:10.945" v="82" actId="403"/>
        <pc:sldMkLst>
          <pc:docMk/>
          <pc:sldMk cId="3574737274" sldId="258"/>
        </pc:sldMkLst>
        <pc:spChg chg="mod">
          <ac:chgData name="Niloofar Hosseini" userId="eb3e3110-2622-43cd-88f0-a4c46bd91734" providerId="ADAL" clId="{BD9617A3-E6F8-AC45-8316-BB06AAB14DB5}" dt="2024-06-26T10:58:10.945" v="82" actId="403"/>
          <ac:spMkLst>
            <pc:docMk/>
            <pc:sldMk cId="3574737274" sldId="258"/>
            <ac:spMk id="4" creationId="{443ABC84-EFD1-3746-9B22-1BA130545D4D}"/>
          </ac:spMkLst>
        </pc:spChg>
      </pc:sldChg>
      <pc:sldChg chg="setBg">
        <pc:chgData name="Niloofar Hosseini" userId="eb3e3110-2622-43cd-88f0-a4c46bd91734" providerId="ADAL" clId="{BD9617A3-E6F8-AC45-8316-BB06AAB14DB5}" dt="2024-06-26T10:08:57.265" v="6"/>
        <pc:sldMkLst>
          <pc:docMk/>
          <pc:sldMk cId="3801976797" sldId="259"/>
        </pc:sldMkLst>
      </pc:sldChg>
      <pc:sldChg chg="setBg">
        <pc:chgData name="Niloofar Hosseini" userId="eb3e3110-2622-43cd-88f0-a4c46bd91734" providerId="ADAL" clId="{BD9617A3-E6F8-AC45-8316-BB06AAB14DB5}" dt="2024-06-26T10:08:39.003" v="4"/>
        <pc:sldMkLst>
          <pc:docMk/>
          <pc:sldMk cId="2617677524" sldId="260"/>
        </pc:sldMkLst>
      </pc:sldChg>
      <pc:sldMasterChg chg="setBg modSldLayout">
        <pc:chgData name="Niloofar Hosseini" userId="eb3e3110-2622-43cd-88f0-a4c46bd91734" providerId="ADAL" clId="{BD9617A3-E6F8-AC45-8316-BB06AAB14DB5}" dt="2024-06-26T10:08:33.755" v="2"/>
        <pc:sldMasterMkLst>
          <pc:docMk/>
          <pc:sldMasterMk cId="1289417206" sldId="2147483648"/>
        </pc:sldMasterMkLst>
        <pc:sldLayoutChg chg="setBg">
          <pc:chgData name="Niloofar Hosseini" userId="eb3e3110-2622-43cd-88f0-a4c46bd91734" providerId="ADAL" clId="{BD9617A3-E6F8-AC45-8316-BB06AAB14DB5}" dt="2024-06-26T10:08:33.755" v="2"/>
          <pc:sldLayoutMkLst>
            <pc:docMk/>
            <pc:sldMasterMk cId="1289417206" sldId="2147483648"/>
            <pc:sldLayoutMk cId="4078921314" sldId="2147483649"/>
          </pc:sldLayoutMkLst>
        </pc:sldLayoutChg>
        <pc:sldLayoutChg chg="setBg">
          <pc:chgData name="Niloofar Hosseini" userId="eb3e3110-2622-43cd-88f0-a4c46bd91734" providerId="ADAL" clId="{BD9617A3-E6F8-AC45-8316-BB06AAB14DB5}" dt="2024-06-26T10:08:33.755" v="2"/>
          <pc:sldLayoutMkLst>
            <pc:docMk/>
            <pc:sldMasterMk cId="1289417206" sldId="2147483648"/>
            <pc:sldLayoutMk cId="965819232" sldId="2147483650"/>
          </pc:sldLayoutMkLst>
        </pc:sldLayoutChg>
        <pc:sldLayoutChg chg="setBg">
          <pc:chgData name="Niloofar Hosseini" userId="eb3e3110-2622-43cd-88f0-a4c46bd91734" providerId="ADAL" clId="{BD9617A3-E6F8-AC45-8316-BB06AAB14DB5}" dt="2024-06-26T10:08:33.755" v="2"/>
          <pc:sldLayoutMkLst>
            <pc:docMk/>
            <pc:sldMasterMk cId="1289417206" sldId="2147483648"/>
            <pc:sldLayoutMk cId="3635163964" sldId="2147483651"/>
          </pc:sldLayoutMkLst>
        </pc:sldLayoutChg>
        <pc:sldLayoutChg chg="setBg">
          <pc:chgData name="Niloofar Hosseini" userId="eb3e3110-2622-43cd-88f0-a4c46bd91734" providerId="ADAL" clId="{BD9617A3-E6F8-AC45-8316-BB06AAB14DB5}" dt="2024-06-26T10:08:33.755" v="2"/>
          <pc:sldLayoutMkLst>
            <pc:docMk/>
            <pc:sldMasterMk cId="1289417206" sldId="2147483648"/>
            <pc:sldLayoutMk cId="2304737598" sldId="2147483652"/>
          </pc:sldLayoutMkLst>
        </pc:sldLayoutChg>
        <pc:sldLayoutChg chg="setBg">
          <pc:chgData name="Niloofar Hosseini" userId="eb3e3110-2622-43cd-88f0-a4c46bd91734" providerId="ADAL" clId="{BD9617A3-E6F8-AC45-8316-BB06AAB14DB5}" dt="2024-06-26T10:08:33.755" v="2"/>
          <pc:sldLayoutMkLst>
            <pc:docMk/>
            <pc:sldMasterMk cId="1289417206" sldId="2147483648"/>
            <pc:sldLayoutMk cId="2832280501" sldId="2147483653"/>
          </pc:sldLayoutMkLst>
        </pc:sldLayoutChg>
        <pc:sldLayoutChg chg="setBg">
          <pc:chgData name="Niloofar Hosseini" userId="eb3e3110-2622-43cd-88f0-a4c46bd91734" providerId="ADAL" clId="{BD9617A3-E6F8-AC45-8316-BB06AAB14DB5}" dt="2024-06-26T10:08:33.755" v="2"/>
          <pc:sldLayoutMkLst>
            <pc:docMk/>
            <pc:sldMasterMk cId="1289417206" sldId="2147483648"/>
            <pc:sldLayoutMk cId="2111620861" sldId="2147483654"/>
          </pc:sldLayoutMkLst>
        </pc:sldLayoutChg>
        <pc:sldLayoutChg chg="setBg">
          <pc:chgData name="Niloofar Hosseini" userId="eb3e3110-2622-43cd-88f0-a4c46bd91734" providerId="ADAL" clId="{BD9617A3-E6F8-AC45-8316-BB06AAB14DB5}" dt="2024-06-26T10:08:33.755" v="2"/>
          <pc:sldLayoutMkLst>
            <pc:docMk/>
            <pc:sldMasterMk cId="1289417206" sldId="2147483648"/>
            <pc:sldLayoutMk cId="1302491559" sldId="2147483655"/>
          </pc:sldLayoutMkLst>
        </pc:sldLayoutChg>
        <pc:sldLayoutChg chg="setBg">
          <pc:chgData name="Niloofar Hosseini" userId="eb3e3110-2622-43cd-88f0-a4c46bd91734" providerId="ADAL" clId="{BD9617A3-E6F8-AC45-8316-BB06AAB14DB5}" dt="2024-06-26T10:08:33.755" v="2"/>
          <pc:sldLayoutMkLst>
            <pc:docMk/>
            <pc:sldMasterMk cId="1289417206" sldId="2147483648"/>
            <pc:sldLayoutMk cId="1962618296" sldId="2147483656"/>
          </pc:sldLayoutMkLst>
        </pc:sldLayoutChg>
        <pc:sldLayoutChg chg="setBg">
          <pc:chgData name="Niloofar Hosseini" userId="eb3e3110-2622-43cd-88f0-a4c46bd91734" providerId="ADAL" clId="{BD9617A3-E6F8-AC45-8316-BB06AAB14DB5}" dt="2024-06-26T10:08:33.755" v="2"/>
          <pc:sldLayoutMkLst>
            <pc:docMk/>
            <pc:sldMasterMk cId="1289417206" sldId="2147483648"/>
            <pc:sldLayoutMk cId="3792478264" sldId="2147483657"/>
          </pc:sldLayoutMkLst>
        </pc:sldLayoutChg>
        <pc:sldLayoutChg chg="setBg">
          <pc:chgData name="Niloofar Hosseini" userId="eb3e3110-2622-43cd-88f0-a4c46bd91734" providerId="ADAL" clId="{BD9617A3-E6F8-AC45-8316-BB06AAB14DB5}" dt="2024-06-26T10:08:33.755" v="2"/>
          <pc:sldLayoutMkLst>
            <pc:docMk/>
            <pc:sldMasterMk cId="1289417206" sldId="2147483648"/>
            <pc:sldLayoutMk cId="1352780734" sldId="2147483658"/>
          </pc:sldLayoutMkLst>
        </pc:sldLayoutChg>
        <pc:sldLayoutChg chg="setBg">
          <pc:chgData name="Niloofar Hosseini" userId="eb3e3110-2622-43cd-88f0-a4c46bd91734" providerId="ADAL" clId="{BD9617A3-E6F8-AC45-8316-BB06AAB14DB5}" dt="2024-06-26T10:08:33.755" v="2"/>
          <pc:sldLayoutMkLst>
            <pc:docMk/>
            <pc:sldMasterMk cId="1289417206" sldId="2147483648"/>
            <pc:sldLayoutMk cId="396994959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458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205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21180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82549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18722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33240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94292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77464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87356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52797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EDA0-AC5D-C04B-BEA9-F2A7C464952A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44201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AEDA0-AC5D-C04B-BEA9-F2A7C464952A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C463-80CB-FE4D-803F-1C60C92F572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59424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7677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43ABC84-EFD1-3746-9B22-1BA130545D4D}"/>
              </a:ext>
            </a:extLst>
          </p:cNvPr>
          <p:cNvSpPr/>
          <p:nvPr/>
        </p:nvSpPr>
        <p:spPr>
          <a:xfrm>
            <a:off x="0" y="0"/>
            <a:ext cx="12192000" cy="705084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بیایید باهم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یکنفس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یکصدا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بپرستیم نام عیسی را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محبت خدا فیض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عظیمش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بخشید حیات نو در عیسی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21512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43ABC84-EFD1-3746-9B22-1BA130545D4D}"/>
              </a:ext>
            </a:extLst>
          </p:cNvPr>
          <p:cNvSpPr/>
          <p:nvPr/>
        </p:nvSpPr>
        <p:spPr>
          <a:xfrm>
            <a:off x="0" y="0"/>
            <a:ext cx="12192000" cy="731982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اوست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چشمه‌ی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حیات شادی قلب پاک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مسیح است نام خدای ما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بیایید باهم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یکنفس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یکصد</a:t>
            </a: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بپرستیم نام عیسی را</a:t>
            </a: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57477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43ABC84-EFD1-3746-9B22-1BA130545D4D}"/>
              </a:ext>
            </a:extLst>
          </p:cNvPr>
          <p:cNvSpPr/>
          <p:nvPr/>
        </p:nvSpPr>
        <p:spPr>
          <a:xfrm>
            <a:off x="0" y="0"/>
            <a:ext cx="12192000" cy="693786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آیید خوانیم دست زنیم دست زنیم</a:t>
            </a:r>
          </a:p>
          <a:p>
            <a:pPr algn="ctr" rtl="1">
              <a:lnSpc>
                <a:spcPct val="150000"/>
              </a:lnSpc>
            </a:pPr>
            <a:r>
              <a:rPr lang="fa-IR" sz="4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بپرستیم نام خدا را</a:t>
            </a:r>
          </a:p>
          <a:p>
            <a:pPr algn="ctr" rtl="1">
              <a:lnSpc>
                <a:spcPct val="150000"/>
              </a:lnSpc>
            </a:pPr>
            <a:r>
              <a:rPr lang="fa-IR" sz="4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</a:t>
            </a:r>
            <a:r>
              <a:rPr lang="fa-IR" sz="42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شایسته‌ی</a:t>
            </a:r>
            <a:r>
              <a:rPr lang="fa-IR" sz="4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حمد و </a:t>
            </a:r>
            <a:r>
              <a:rPr lang="fa-IR" sz="42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پرستشهاست</a:t>
            </a:r>
            <a:endParaRPr lang="fa-IR" sz="4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2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4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بر عیسی</a:t>
            </a:r>
            <a:endParaRPr lang="en-US" sz="4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en-US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74737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1976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60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2022-03-10T17:05:53Z</dcterms:created>
  <dcterms:modified xsi:type="dcterms:W3CDTF">2025-04-28T08:29:20Z</dcterms:modified>
</cp:coreProperties>
</file>