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57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2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58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49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6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92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2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66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11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398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24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9AC20-171C-4718-9019-A50B3E67D32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8076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0235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یـهوه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خـدای امـین بر وعده هایت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جنگاور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پیروزی قوم در نبردهایش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3503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ولـیّ زنده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پـدر نسل های بسیار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پناه و صخره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که هستی همیشه بیدار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893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آوایت کوه ها را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به لرزه می اندازد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نجوایت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خستگان را برپا می افرازد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2976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گوشهایت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ناله های قومت را شنیده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عـهـد تـو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دستهایت را به میان کشیده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6799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0826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تـو بگـشا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آسمان را با قدرت عیسی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بـبـاران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برکات خود را بر کلیسا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7434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شـفـاهـا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معجزات و آیات و نشانه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برخیزد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درمیان قومت زِ هر خانه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5551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احـیـا کـن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ایمان ما را تو با کلامت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مکشوف کن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تو از سـرّ آسمان بر قومت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3807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0826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بـیـافــزا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نجات یافتگان را به کلیسا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تا که جلال تو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آشکـار بگـردد عـیـسـی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527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شکر و سپاس بر نام تو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ای  خـالــق مــا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کــه  شـنیـدی دعـای قـوم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در نــام  عـیـسـی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0111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0826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ایمان داریم که برکـت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از تـو یـافـتـه ایم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چون با اطمینان آوردیـم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هـر خـواست و دعـا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6233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آه ای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تو بشنو دعای قومت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نمایان ساز روی خود را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با فیض و رحمت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3974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4319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72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آمــیــن</a:t>
            </a: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آمــیــن</a:t>
            </a:r>
          </a:p>
        </p:txBody>
      </p:sp>
    </p:spTree>
    <p:extLst>
      <p:ext uri="{BB962C8B-B14F-4D97-AF65-F5344CB8AC3E}">
        <p14:creationId xmlns:p14="http://schemas.microsoft.com/office/powerpoint/2010/main" val="2601940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860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0826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بشنو فریاد ما را که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نــزد تـو آیــد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رهایی ده قوم خود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از زنجیر و بند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636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از تـنگی ها قوم خود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فــراخــی  بــخـشـا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چـون تو تـنها هستی سـپر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گــرداگــرد  مــا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07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بگذار بـیـنـیـم در امنیت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سـاکـن گـشتـه ایـم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ایمان ما را مدد کن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بـه  نـام  عـیـسـی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3426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ای خداوند وعده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هایت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بـه  یــاد آور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بـر وعده های تو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مـی ایـستـیم تا به آخـر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3036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گفتی که در دنیا باشد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دردهـا و رنـج هـا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امـا تو غالب گشته ای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مـنـجـیـم عــیــســی 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5608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اولـیـن و آخـرینی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هـم الـف و یـا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شـیـر سـبـط یـهـودا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هـم بـره ی خـدا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0752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3596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/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هم سلطان آسـمان و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خـالــقِ زمـیـن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هـم تـسـلیـم کردی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جـانت بر کوه جـلجـتا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8224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353</Words>
  <Application>Microsoft Office PowerPoint</Application>
  <PresentationFormat>Widescreen</PresentationFormat>
  <Paragraphs>111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2020-03-15T22:41:00Z</dcterms:created>
  <dcterms:modified xsi:type="dcterms:W3CDTF">2025-04-23T16:21:30Z</dcterms:modified>
</cp:coreProperties>
</file>