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9" r:id="rId2"/>
    <p:sldId id="256" r:id="rId3"/>
    <p:sldId id="257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12" autoAdjust="0"/>
    <p:restoredTop sz="94660"/>
  </p:normalViewPr>
  <p:slideViewPr>
    <p:cSldViewPr snapToGrid="0">
      <p:cViewPr varScale="1">
        <p:scale>
          <a:sx n="85" d="100"/>
          <a:sy n="85" d="100"/>
        </p:scale>
        <p:origin x="22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D3741DA2-B2C1-FC42-91F8-A6E19224626D}"/>
    <pc:docChg chg="custSel addSld modSld modMainMaster">
      <pc:chgData name="Niloofar Hosseini" userId="eb3e3110-2622-43cd-88f0-a4c46bd91734" providerId="ADAL" clId="{D3741DA2-B2C1-FC42-91F8-A6E19224626D}" dt="2024-06-14T12:21:52.301" v="265" actId="20577"/>
      <pc:docMkLst>
        <pc:docMk/>
      </pc:docMkLst>
      <pc:sldChg chg="addSp delSp modSp mod setBg">
        <pc:chgData name="Niloofar Hosseini" userId="eb3e3110-2622-43cd-88f0-a4c46bd91734" providerId="ADAL" clId="{D3741DA2-B2C1-FC42-91F8-A6E19224626D}" dt="2024-06-14T12:20:22.790" v="117"/>
        <pc:sldMkLst>
          <pc:docMk/>
          <pc:sldMk cId="405785007" sldId="256"/>
        </pc:sldMkLst>
        <pc:spChg chg="add del mod">
          <ac:chgData name="Niloofar Hosseini" userId="eb3e3110-2622-43cd-88f0-a4c46bd91734" providerId="ADAL" clId="{D3741DA2-B2C1-FC42-91F8-A6E19224626D}" dt="2024-06-14T12:20:22.790" v="117"/>
          <ac:spMkLst>
            <pc:docMk/>
            <pc:sldMk cId="405785007" sldId="256"/>
            <ac:spMk id="2" creationId="{176DDF33-19B0-2573-045F-FA19DE2BBE21}"/>
          </ac:spMkLst>
        </pc:spChg>
        <pc:spChg chg="mod">
          <ac:chgData name="Niloofar Hosseini" userId="eb3e3110-2622-43cd-88f0-a4c46bd91734" providerId="ADAL" clId="{D3741DA2-B2C1-FC42-91F8-A6E19224626D}" dt="2024-06-14T12:20:10.937" v="115" actId="255"/>
          <ac:spMkLst>
            <pc:docMk/>
            <pc:sldMk cId="405785007" sldId="256"/>
            <ac:spMk id="5" creationId="{00000000-0000-0000-0000-000000000000}"/>
          </ac:spMkLst>
        </pc:spChg>
      </pc:sldChg>
      <pc:sldChg chg="modSp mod">
        <pc:chgData name="Niloofar Hosseini" userId="eb3e3110-2622-43cd-88f0-a4c46bd91734" providerId="ADAL" clId="{D3741DA2-B2C1-FC42-91F8-A6E19224626D}" dt="2024-06-14T12:21:12.801" v="182" actId="404"/>
        <pc:sldMkLst>
          <pc:docMk/>
          <pc:sldMk cId="2908818922" sldId="257"/>
        </pc:sldMkLst>
        <pc:spChg chg="mod">
          <ac:chgData name="Niloofar Hosseini" userId="eb3e3110-2622-43cd-88f0-a4c46bd91734" providerId="ADAL" clId="{D3741DA2-B2C1-FC42-91F8-A6E19224626D}" dt="2024-06-14T12:21:12.801" v="182" actId="404"/>
          <ac:spMkLst>
            <pc:docMk/>
            <pc:sldMk cId="2908818922" sldId="257"/>
            <ac:spMk id="5" creationId="{00000000-0000-0000-0000-000000000000}"/>
          </ac:spMkLst>
        </pc:spChg>
      </pc:sldChg>
      <pc:sldChg chg="setBg">
        <pc:chgData name="Niloofar Hosseini" userId="eb3e3110-2622-43cd-88f0-a4c46bd91734" providerId="ADAL" clId="{D3741DA2-B2C1-FC42-91F8-A6E19224626D}" dt="2024-06-14T12:18:28.561" v="6"/>
        <pc:sldMkLst>
          <pc:docMk/>
          <pc:sldMk cId="123672783" sldId="258"/>
        </pc:sldMkLst>
      </pc:sldChg>
      <pc:sldChg chg="setBg">
        <pc:chgData name="Niloofar Hosseini" userId="eb3e3110-2622-43cd-88f0-a4c46bd91734" providerId="ADAL" clId="{D3741DA2-B2C1-FC42-91F8-A6E19224626D}" dt="2024-06-14T12:18:24.687" v="4"/>
        <pc:sldMkLst>
          <pc:docMk/>
          <pc:sldMk cId="3073899144" sldId="259"/>
        </pc:sldMkLst>
      </pc:sldChg>
      <pc:sldChg chg="modSp add mod">
        <pc:chgData name="Niloofar Hosseini" userId="eb3e3110-2622-43cd-88f0-a4c46bd91734" providerId="ADAL" clId="{D3741DA2-B2C1-FC42-91F8-A6E19224626D}" dt="2024-06-14T12:21:31.155" v="219" actId="20577"/>
        <pc:sldMkLst>
          <pc:docMk/>
          <pc:sldMk cId="207907341" sldId="260"/>
        </pc:sldMkLst>
        <pc:spChg chg="mod">
          <ac:chgData name="Niloofar Hosseini" userId="eb3e3110-2622-43cd-88f0-a4c46bd91734" providerId="ADAL" clId="{D3741DA2-B2C1-FC42-91F8-A6E19224626D}" dt="2024-06-14T12:21:31.155" v="219" actId="20577"/>
          <ac:spMkLst>
            <pc:docMk/>
            <pc:sldMk cId="207907341" sldId="260"/>
            <ac:spMk id="5" creationId="{00000000-0000-0000-0000-000000000000}"/>
          </ac:spMkLst>
        </pc:spChg>
      </pc:sldChg>
      <pc:sldChg chg="modSp add mod">
        <pc:chgData name="Niloofar Hosseini" userId="eb3e3110-2622-43cd-88f0-a4c46bd91734" providerId="ADAL" clId="{D3741DA2-B2C1-FC42-91F8-A6E19224626D}" dt="2024-06-14T12:21:52.301" v="265" actId="20577"/>
        <pc:sldMkLst>
          <pc:docMk/>
          <pc:sldMk cId="3392058967" sldId="261"/>
        </pc:sldMkLst>
        <pc:spChg chg="mod">
          <ac:chgData name="Niloofar Hosseini" userId="eb3e3110-2622-43cd-88f0-a4c46bd91734" providerId="ADAL" clId="{D3741DA2-B2C1-FC42-91F8-A6E19224626D}" dt="2024-06-14T12:21:52.301" v="265" actId="20577"/>
          <ac:spMkLst>
            <pc:docMk/>
            <pc:sldMk cId="3392058967" sldId="261"/>
            <ac:spMk id="5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D3741DA2-B2C1-FC42-91F8-A6E19224626D}" dt="2024-06-14T12:18:18.066" v="2"/>
        <pc:sldMasterMkLst>
          <pc:docMk/>
          <pc:sldMasterMk cId="1484307029" sldId="2147483648"/>
        </pc:sldMasterMkLst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3526361533" sldId="2147483649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2866230161" sldId="2147483650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3847677609" sldId="2147483651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3200663393" sldId="2147483652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3470356040" sldId="2147483653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2771883482" sldId="2147483654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4102591827" sldId="2147483655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2149053568" sldId="2147483656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2489568497" sldId="2147483657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1575602317" sldId="2147483658"/>
          </pc:sldLayoutMkLst>
        </pc:sldLayoutChg>
        <pc:sldLayoutChg chg="setBg">
          <pc:chgData name="Niloofar Hosseini" userId="eb3e3110-2622-43cd-88f0-a4c46bd91734" providerId="ADAL" clId="{D3741DA2-B2C1-FC42-91F8-A6E19224626D}" dt="2024-06-14T12:18:18.066" v="2"/>
          <pc:sldLayoutMkLst>
            <pc:docMk/>
            <pc:sldMasterMk cId="1484307029" sldId="2147483648"/>
            <pc:sldLayoutMk cId="3117438753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88845-6B5F-4304-935C-D63CB8D74F30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6F0A9-9099-402E-A2E1-7F3D65446E4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4487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1680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654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2326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3496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435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6F0A9-9099-402E-A2E1-7F3D65446E4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493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9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77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186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591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398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671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029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0385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291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698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496A7-92F2-4D88-B078-3E495012B099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7900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496A7-92F2-4D88-B078-3E495012B099}" type="datetimeFigureOut">
              <a:rPr lang="de-DE" smtClean="0"/>
              <a:t>23.04.2025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F034C-F92E-45A1-8DF8-EFF017234E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0206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99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75210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 صحن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قدست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وارد شوم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طریق خون عیسی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تنها بهر پرستش تو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بهر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اکرام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و </a:t>
            </a: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حمدت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خدا</a:t>
            </a: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5785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580973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معبود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محبوب من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08818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580973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نام تو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است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قدوس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،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یاه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7907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0"/>
            <a:ext cx="12192000" cy="580973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قلبی باز با قلبی باز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مشتاق ملاقات تو هستم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۴)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2058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672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58</Words>
  <Application>Microsoft Office PowerPoint</Application>
  <PresentationFormat>Widescreen</PresentationFormat>
  <Paragraphs>26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2019-12-27T12:23:11Z</dcterms:created>
  <dcterms:modified xsi:type="dcterms:W3CDTF">2025-04-23T15:56:00Z</dcterms:modified>
</cp:coreProperties>
</file>