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8" r:id="rId4"/>
    <p:sldId id="268" r:id="rId5"/>
    <p:sldId id="269" r:id="rId6"/>
    <p:sldId id="262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9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9249489-1869-EF45-95F9-92E8503227CE}"/>
    <pc:docChg chg="undo custSel addSld delSld modSld">
      <pc:chgData name="Niloofar Hosseini" userId="eb3e3110-2622-43cd-88f0-a4c46bd91734" providerId="ADAL" clId="{39249489-1869-EF45-95F9-92E8503227CE}" dt="2024-06-19T13:16:42.186" v="365" actId="20577"/>
      <pc:docMkLst>
        <pc:docMk/>
      </pc:docMkLst>
      <pc:sldChg chg="modSp mod">
        <pc:chgData name="Niloofar Hosseini" userId="eb3e3110-2622-43cd-88f0-a4c46bd91734" providerId="ADAL" clId="{39249489-1869-EF45-95F9-92E8503227CE}" dt="2024-06-19T13:14:48.152" v="247" actId="20577"/>
        <pc:sldMkLst>
          <pc:docMk/>
          <pc:sldMk cId="1662814041" sldId="256"/>
        </pc:sldMkLst>
        <pc:spChg chg="mod">
          <ac:chgData name="Niloofar Hosseini" userId="eb3e3110-2622-43cd-88f0-a4c46bd91734" providerId="ADAL" clId="{39249489-1869-EF45-95F9-92E8503227CE}" dt="2024-06-19T13:14:48.152" v="247" actId="20577"/>
          <ac:spMkLst>
            <pc:docMk/>
            <pc:sldMk cId="166281404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9249489-1869-EF45-95F9-92E8503227CE}" dt="2024-06-19T13:13:33.518" v="123" actId="2696"/>
        <pc:sldMkLst>
          <pc:docMk/>
          <pc:sldMk cId="1285332887" sldId="257"/>
        </pc:sldMkLst>
      </pc:sldChg>
      <pc:sldChg chg="modSp mod">
        <pc:chgData name="Niloofar Hosseini" userId="eb3e3110-2622-43cd-88f0-a4c46bd91734" providerId="ADAL" clId="{39249489-1869-EF45-95F9-92E8503227CE}" dt="2024-06-19T13:15:34.592" v="336" actId="403"/>
        <pc:sldMkLst>
          <pc:docMk/>
          <pc:sldMk cId="2737490668" sldId="258"/>
        </pc:sldMkLst>
        <pc:spChg chg="mod">
          <ac:chgData name="Niloofar Hosseini" userId="eb3e3110-2622-43cd-88f0-a4c46bd91734" providerId="ADAL" clId="{39249489-1869-EF45-95F9-92E8503227CE}" dt="2024-06-19T13:15:34.592" v="336" actId="403"/>
          <ac:spMkLst>
            <pc:docMk/>
            <pc:sldMk cId="2737490668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9249489-1869-EF45-95F9-92E8503227CE}" dt="2024-06-19T13:14:05.606" v="132" actId="2696"/>
        <pc:sldMkLst>
          <pc:docMk/>
          <pc:sldMk cId="387207594" sldId="259"/>
        </pc:sldMkLst>
      </pc:sldChg>
      <pc:sldChg chg="del">
        <pc:chgData name="Niloofar Hosseini" userId="eb3e3110-2622-43cd-88f0-a4c46bd91734" providerId="ADAL" clId="{39249489-1869-EF45-95F9-92E8503227CE}" dt="2024-06-19T13:14:05.857" v="133" actId="2696"/>
        <pc:sldMkLst>
          <pc:docMk/>
          <pc:sldMk cId="384137752" sldId="260"/>
        </pc:sldMkLst>
      </pc:sldChg>
      <pc:sldChg chg="modSp mod">
        <pc:chgData name="Niloofar Hosseini" userId="eb3e3110-2622-43cd-88f0-a4c46bd91734" providerId="ADAL" clId="{39249489-1869-EF45-95F9-92E8503227CE}" dt="2024-06-19T13:16:42.186" v="365" actId="20577"/>
        <pc:sldMkLst>
          <pc:docMk/>
          <pc:sldMk cId="815283518" sldId="262"/>
        </pc:sldMkLst>
        <pc:spChg chg="mod">
          <ac:chgData name="Niloofar Hosseini" userId="eb3e3110-2622-43cd-88f0-a4c46bd91734" providerId="ADAL" clId="{39249489-1869-EF45-95F9-92E8503227CE}" dt="2024-06-19T13:16:42.186" v="365" actId="20577"/>
          <ac:spMkLst>
            <pc:docMk/>
            <pc:sldMk cId="815283518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9249489-1869-EF45-95F9-92E8503227CE}" dt="2024-06-19T13:14:06.232" v="134" actId="2696"/>
        <pc:sldMkLst>
          <pc:docMk/>
          <pc:sldMk cId="2692711395" sldId="266"/>
        </pc:sldMkLst>
      </pc:sldChg>
      <pc:sldChg chg="modSp add mod">
        <pc:chgData name="Niloofar Hosseini" userId="eb3e3110-2622-43cd-88f0-a4c46bd91734" providerId="ADAL" clId="{39249489-1869-EF45-95F9-92E8503227CE}" dt="2024-06-19T13:15:19.550" v="332" actId="20577"/>
        <pc:sldMkLst>
          <pc:docMk/>
          <pc:sldMk cId="119469630" sldId="268"/>
        </pc:sldMkLst>
        <pc:spChg chg="mod">
          <ac:chgData name="Niloofar Hosseini" userId="eb3e3110-2622-43cd-88f0-a4c46bd91734" providerId="ADAL" clId="{39249489-1869-EF45-95F9-92E8503227CE}" dt="2024-06-19T13:15:19.550" v="332" actId="20577"/>
          <ac:spMkLst>
            <pc:docMk/>
            <pc:sldMk cId="119469630" sldId="268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39249489-1869-EF45-95F9-92E8503227CE}" dt="2024-06-19T13:14:09.665" v="135" actId="2890"/>
        <pc:sldMkLst>
          <pc:docMk/>
          <pc:sldMk cId="1700221823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567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46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67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162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55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40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80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160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82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609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25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215B-0492-4A16-AE47-D72D5912BC0B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88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034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557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 من هر روزه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می‌گویی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که من فرزند تو هستم</a:t>
            </a: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 یادِ من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می‌آوری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گویی که میراث تو هستم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 من هر روزه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می‌گویی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مترس که من با تو هستم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بالهایت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می‌پوشانی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مرا که دل به تو بستم</a:t>
            </a: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2814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1999" cy="70711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را دانم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که هستی هردم به یادم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را دانم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تو امنیت دارم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37490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0324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را در دل ایمان دارم که تو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خداوندم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گرچه در ظاهر نبینم ولی در قلبم ساکن هستی</a:t>
            </a: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را به یاد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می‌آورم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که نجات جانم هستی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سرودها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بهرت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که تو محبوب جانم هستی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9469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1999" cy="697883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را دانم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که هستی هردم به یادم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را دانم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تو امنیت دارم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0022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32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مرا تو به نزد خود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می‌خوانی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مرا تو فرزند خود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می‌دانی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مرا تو به نزد خود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می‌خوانی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مرا تو محبوب خود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می‌دانی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1528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459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130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2019-10-22T14:00:55Z</dcterms:created>
  <dcterms:modified xsi:type="dcterms:W3CDTF">2025-04-23T15:37:45Z</dcterms:modified>
</cp:coreProperties>
</file>