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86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4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41C001C-85BA-3246-9BE1-4D4304BE8848}"/>
    <pc:docChg chg="delSld modSld modMainMaster">
      <pc:chgData name="Niloofar Hosseini" userId="eb3e3110-2622-43cd-88f0-a4c46bd91734" providerId="ADAL" clId="{A41C001C-85BA-3246-9BE1-4D4304BE8848}" dt="2024-06-17T09:03:53.401" v="248" actId="2696"/>
      <pc:docMkLst>
        <pc:docMk/>
      </pc:docMkLst>
      <pc:sldChg chg="addSp delSp modSp mod setBg">
        <pc:chgData name="Niloofar Hosseini" userId="eb3e3110-2622-43cd-88f0-a4c46bd91734" providerId="ADAL" clId="{A41C001C-85BA-3246-9BE1-4D4304BE8848}" dt="2024-06-17T09:03:07.484" v="148"/>
        <pc:sldMkLst>
          <pc:docMk/>
          <pc:sldMk cId="507989208" sldId="256"/>
        </pc:sldMkLst>
        <pc:spChg chg="add del mod">
          <ac:chgData name="Niloofar Hosseini" userId="eb3e3110-2622-43cd-88f0-a4c46bd91734" providerId="ADAL" clId="{A41C001C-85BA-3246-9BE1-4D4304BE8848}" dt="2024-06-17T09:03:07.484" v="148"/>
          <ac:spMkLst>
            <pc:docMk/>
            <pc:sldMk cId="507989208" sldId="256"/>
            <ac:spMk id="2" creationId="{8E9998A0-3F14-1FB9-3DD2-C02658C069D4}"/>
          </ac:spMkLst>
        </pc:spChg>
        <pc:spChg chg="mod">
          <ac:chgData name="Niloofar Hosseini" userId="eb3e3110-2622-43cd-88f0-a4c46bd91734" providerId="ADAL" clId="{A41C001C-85BA-3246-9BE1-4D4304BE8848}" dt="2024-06-17T09:03:03.802" v="146" actId="20577"/>
          <ac:spMkLst>
            <pc:docMk/>
            <pc:sldMk cId="507989208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41C001C-85BA-3246-9BE1-4D4304BE8848}" dt="2024-06-17T09:03:45.558" v="246" actId="20577"/>
        <pc:sldMkLst>
          <pc:docMk/>
          <pc:sldMk cId="4112916433" sldId="257"/>
        </pc:sldMkLst>
        <pc:spChg chg="mod">
          <ac:chgData name="Niloofar Hosseini" userId="eb3e3110-2622-43cd-88f0-a4c46bd91734" providerId="ADAL" clId="{A41C001C-85BA-3246-9BE1-4D4304BE8848}" dt="2024-06-17T09:03:45.558" v="246" actId="20577"/>
          <ac:spMkLst>
            <pc:docMk/>
            <pc:sldMk cId="4112916433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41C001C-85BA-3246-9BE1-4D4304BE8848}" dt="2024-06-17T09:03:53.129" v="247" actId="2696"/>
        <pc:sldMkLst>
          <pc:docMk/>
          <pc:sldMk cId="431877040" sldId="258"/>
        </pc:sldMkLst>
      </pc:sldChg>
      <pc:sldChg chg="del">
        <pc:chgData name="Niloofar Hosseini" userId="eb3e3110-2622-43cd-88f0-a4c46bd91734" providerId="ADAL" clId="{A41C001C-85BA-3246-9BE1-4D4304BE8848}" dt="2024-06-17T09:03:53.401" v="248" actId="2696"/>
        <pc:sldMkLst>
          <pc:docMk/>
          <pc:sldMk cId="3008741843" sldId="259"/>
        </pc:sldMkLst>
      </pc:sldChg>
      <pc:sldChg chg="setBg">
        <pc:chgData name="Niloofar Hosseini" userId="eb3e3110-2622-43cd-88f0-a4c46bd91734" providerId="ADAL" clId="{A41C001C-85BA-3246-9BE1-4D4304BE8848}" dt="2024-06-17T09:00:59.856" v="6"/>
        <pc:sldMkLst>
          <pc:docMk/>
          <pc:sldMk cId="3750702316" sldId="260"/>
        </pc:sldMkLst>
      </pc:sldChg>
      <pc:sldChg chg="setBg">
        <pc:chgData name="Niloofar Hosseini" userId="eb3e3110-2622-43cd-88f0-a4c46bd91734" providerId="ADAL" clId="{A41C001C-85BA-3246-9BE1-4D4304BE8848}" dt="2024-06-17T09:00:56.485" v="4"/>
        <pc:sldMkLst>
          <pc:docMk/>
          <pc:sldMk cId="2734670809" sldId="261"/>
        </pc:sldMkLst>
      </pc:sldChg>
      <pc:sldMasterChg chg="setBg modSldLayout">
        <pc:chgData name="Niloofar Hosseini" userId="eb3e3110-2622-43cd-88f0-a4c46bd91734" providerId="ADAL" clId="{A41C001C-85BA-3246-9BE1-4D4304BE8848}" dt="2024-06-17T09:00:49.707" v="2"/>
        <pc:sldMasterMkLst>
          <pc:docMk/>
          <pc:sldMasterMk cId="2236950624" sldId="2147483648"/>
        </pc:sldMasterMkLst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1407373485" sldId="2147483649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1507892944" sldId="2147483650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1391645488" sldId="2147483651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2670770564" sldId="2147483652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3217204848" sldId="2147483653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924635032" sldId="2147483654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3578513747" sldId="2147483655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1608299475" sldId="2147483656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757726672" sldId="2147483657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2963511729" sldId="2147483658"/>
          </pc:sldLayoutMkLst>
        </pc:sldLayoutChg>
        <pc:sldLayoutChg chg="setBg">
          <pc:chgData name="Niloofar Hosseini" userId="eb3e3110-2622-43cd-88f0-a4c46bd91734" providerId="ADAL" clId="{A41C001C-85BA-3246-9BE1-4D4304BE8848}" dt="2024-06-17T09:00:49.707" v="2"/>
          <pc:sldLayoutMkLst>
            <pc:docMk/>
            <pc:sldMasterMk cId="2236950624" sldId="2147483648"/>
            <pc:sldLayoutMk cId="260843261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29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87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46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614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0312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8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127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79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05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37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3E86F-D705-49EC-A6EE-ED2EAB25CB27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768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67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 حضورت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آمده‌ام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سیراب ساز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تشنه ام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قلب و جانم مشتاق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لبریز ساز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خالی ام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798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نیاز من حضور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که پاک شوم با آتش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نیاز من قوت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که آرامی یابم در حضورت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291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702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41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2019-10-22T13:19:48Z</dcterms:created>
  <dcterms:modified xsi:type="dcterms:W3CDTF">2025-04-23T15:36:46Z</dcterms:modified>
</cp:coreProperties>
</file>