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7" r:id="rId3"/>
    <p:sldId id="269" r:id="rId4"/>
    <p:sldId id="270" r:id="rId5"/>
    <p:sldId id="271" r:id="rId6"/>
    <p:sldId id="258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2677957A-D703-4E44-B706-0F276356FB22}"/>
    <pc:docChg chg="modSld">
      <pc:chgData name="" userId="96923c0a2263a17d" providerId="LiveId" clId="{2677957A-D703-4E44-B706-0F276356FB22}" dt="2024-01-08T08:22:25.436" v="38" actId="404"/>
      <pc:docMkLst>
        <pc:docMk/>
      </pc:docMkLst>
      <pc:sldChg chg="modSp setBg">
        <pc:chgData name="" userId="96923c0a2263a17d" providerId="LiveId" clId="{2677957A-D703-4E44-B706-0F276356FB22}" dt="2024-01-08T08:19:34.890" v="17" actId="14838"/>
        <pc:sldMkLst>
          <pc:docMk/>
          <pc:sldMk cId="4217550238" sldId="257"/>
        </pc:sldMkLst>
        <pc:spChg chg="mod">
          <ac:chgData name="" userId="96923c0a2263a17d" providerId="LiveId" clId="{2677957A-D703-4E44-B706-0F276356FB22}" dt="2024-01-08T08:19:34.890" v="17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2677957A-D703-4E44-B706-0F276356FB22}" dt="2024-01-08T08:22:20.712" v="36" actId="404"/>
        <pc:sldMkLst>
          <pc:docMk/>
          <pc:sldMk cId="605229308" sldId="258"/>
        </pc:sldMkLst>
        <pc:spChg chg="mod">
          <ac:chgData name="" userId="96923c0a2263a17d" providerId="LiveId" clId="{2677957A-D703-4E44-B706-0F276356FB22}" dt="2024-01-08T08:22:20.712" v="36" actId="404"/>
          <ac:spMkLst>
            <pc:docMk/>
            <pc:sldMk cId="605229308" sldId="258"/>
            <ac:spMk id="4" creationId="{48B5A419-47C4-2C79-06A2-2BCF998CBD22}"/>
          </ac:spMkLst>
        </pc:spChg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DF70E60C-68AC-4340-ADF8-9DB27FC671FE}"/>
    <pc:docChg chg="custSel addSld delSld modSld">
      <pc:chgData name="" userId="96923c0a2263a17d" providerId="LiveId" clId="{DF70E60C-68AC-4340-ADF8-9DB27FC671FE}" dt="2024-01-09T07:46:56.659" v="1017" actId="403"/>
      <pc:docMkLst>
        <pc:docMk/>
      </pc:docMkLst>
      <pc:sldChg chg="modSp">
        <pc:chgData name="" userId="96923c0a2263a17d" providerId="LiveId" clId="{DF70E60C-68AC-4340-ADF8-9DB27FC671FE}" dt="2024-01-09T07:43:51.966" v="728" actId="1076"/>
        <pc:sldMkLst>
          <pc:docMk/>
          <pc:sldMk cId="4217550238" sldId="257"/>
        </pc:sldMkLst>
        <pc:spChg chg="mod">
          <ac:chgData name="" userId="96923c0a2263a17d" providerId="LiveId" clId="{DF70E60C-68AC-4340-ADF8-9DB27FC671FE}" dt="2024-01-09T07:43:51.966" v="728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DF70E60C-68AC-4340-ADF8-9DB27FC671FE}" dt="2024-01-09T07:46:52.268" v="1015" actId="403"/>
        <pc:sldMkLst>
          <pc:docMk/>
          <pc:sldMk cId="605229308" sldId="258"/>
        </pc:sldMkLst>
        <pc:spChg chg="mod">
          <ac:chgData name="" userId="96923c0a2263a17d" providerId="LiveId" clId="{DF70E60C-68AC-4340-ADF8-9DB27FC671FE}" dt="2024-01-09T07:46:52.268" v="1015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3:28.074" v="723" actId="1076"/>
        <pc:sldMkLst>
          <pc:docMk/>
          <pc:sldMk cId="3250017210" sldId="269"/>
        </pc:sldMkLst>
        <pc:spChg chg="mod">
          <ac:chgData name="" userId="96923c0a2263a17d" providerId="LiveId" clId="{DF70E60C-68AC-4340-ADF8-9DB27FC671FE}" dt="2024-01-09T07:43:28.074" v="723" actId="1076"/>
          <ac:spMkLst>
            <pc:docMk/>
            <pc:sldMk cId="3250017210" sldId="269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3:15.865" v="716" actId="1076"/>
        <pc:sldMkLst>
          <pc:docMk/>
          <pc:sldMk cId="2299460050" sldId="270"/>
        </pc:sldMkLst>
        <pc:spChg chg="mod">
          <ac:chgData name="" userId="96923c0a2263a17d" providerId="LiveId" clId="{DF70E60C-68AC-4340-ADF8-9DB27FC671FE}" dt="2024-01-09T07:43:15.865" v="716" actId="1076"/>
          <ac:spMkLst>
            <pc:docMk/>
            <pc:sldMk cId="2299460050" sldId="270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4:42.225" v="818" actId="1076"/>
        <pc:sldMkLst>
          <pc:docMk/>
          <pc:sldMk cId="2190639564" sldId="271"/>
        </pc:sldMkLst>
        <pc:spChg chg="mod">
          <ac:chgData name="" userId="96923c0a2263a17d" providerId="LiveId" clId="{DF70E60C-68AC-4340-ADF8-9DB27FC671FE}" dt="2024-01-09T07:44:42.225" v="818" actId="1076"/>
          <ac:spMkLst>
            <pc:docMk/>
            <pc:sldMk cId="2190639564" sldId="271"/>
            <ac:spMk id="4" creationId="{48B5A419-47C4-2C79-06A2-2BCF998CBD22}"/>
          </ac:spMkLst>
        </pc:spChg>
      </pc:sldChg>
      <pc:sldChg chg="modSp add">
        <pc:chgData name="" userId="96923c0a2263a17d" providerId="LiveId" clId="{DF70E60C-68AC-4340-ADF8-9DB27FC671FE}" dt="2024-01-09T07:46:56.659" v="1017" actId="403"/>
        <pc:sldMkLst>
          <pc:docMk/>
          <pc:sldMk cId="3245660662" sldId="272"/>
        </pc:sldMkLst>
        <pc:spChg chg="mod">
          <ac:chgData name="" userId="96923c0a2263a17d" providerId="LiveId" clId="{DF70E60C-68AC-4340-ADF8-9DB27FC671FE}" dt="2024-01-09T07:46:56.659" v="1017" actId="403"/>
          <ac:spMkLst>
            <pc:docMk/>
            <pc:sldMk cId="3245660662" sldId="272"/>
            <ac:spMk id="4" creationId="{48B5A419-47C4-2C79-06A2-2BCF998CBD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3823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872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864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84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58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096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096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12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289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12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359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162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292230"/>
            <a:ext cx="12113443" cy="57947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حضورت آییم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نزدت زانو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 به یاد آریم تویی پادشاه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hozurat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aim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Nazdat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zanu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zanim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arim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toyi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padeshah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39241"/>
            <a:ext cx="12113443" cy="58823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سر منشـأ خلقت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منبع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مرکز هستی خداوند عیسی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Sar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manshae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khelghat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manbae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mohabat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Markaze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Khodavand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Isa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01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38947"/>
            <a:ext cx="12113443" cy="58823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پیش از آفرینش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بودی 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از عشقت پدید آمده هستی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Pish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afarinesh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padid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amade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4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86376"/>
            <a:ext cx="12113443" cy="5789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ابدیت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همراه ما خواستی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پی‌ات آییم ای راه و راستی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abadiyat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Hamrahe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khasti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peyat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ayim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ey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rah 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rasti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63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57839"/>
            <a:ext cx="12113443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ما را خواندی در عیسی ، پیش از خلقت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باشیم فرزندان ابا در فیضت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To ma ra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khandi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Isa , pish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az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khelghat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Ta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bashim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farzandane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aba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feyzat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01278"/>
            <a:ext cx="12113443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چون خون عیسی که در رگهای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تضمین هویت و عشق تو به ماست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Va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chon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khune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Isa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ke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raghaye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mast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Tazmine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hoviyato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eshghe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to be mast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566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157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6</cp:revision>
  <dcterms:created xsi:type="dcterms:W3CDTF">2023-11-13T11:23:48Z</dcterms:created>
  <dcterms:modified xsi:type="dcterms:W3CDTF">2025-04-23T15:36:28Z</dcterms:modified>
</cp:coreProperties>
</file>