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56" r:id="rId3"/>
    <p:sldId id="270" r:id="rId4"/>
    <p:sldId id="271" r:id="rId5"/>
    <p:sldId id="272" r:id="rId6"/>
    <p:sldId id="273" r:id="rId7"/>
    <p:sldId id="277" r:id="rId8"/>
    <p:sldId id="275" r:id="rId9"/>
    <p:sldId id="276" r:id="rId10"/>
    <p:sldId id="268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1AAFBC26-BD34-C248-816C-21A6033A2DDA}"/>
    <pc:docChg chg="undo custSel addSld delSld modSld sldOrd modMainMaster">
      <pc:chgData name="Niloofar Hosseini" userId="eb3e3110-2622-43cd-88f0-a4c46bd91734" providerId="ADAL" clId="{1AAFBC26-BD34-C248-816C-21A6033A2DDA}" dt="2024-06-17T14:56:58.023" v="526" actId="20577"/>
      <pc:docMkLst>
        <pc:docMk/>
      </pc:docMkLst>
      <pc:sldChg chg="addSp delSp modSp mod setBg">
        <pc:chgData name="Niloofar Hosseini" userId="eb3e3110-2622-43cd-88f0-a4c46bd91734" providerId="ADAL" clId="{1AAFBC26-BD34-C248-816C-21A6033A2DDA}" dt="2024-06-17T14:52:25.975" v="49" actId="255"/>
        <pc:sldMkLst>
          <pc:docMk/>
          <pc:sldMk cId="628116870" sldId="256"/>
        </pc:sldMkLst>
        <pc:spChg chg="add del mod">
          <ac:chgData name="Niloofar Hosseini" userId="eb3e3110-2622-43cd-88f0-a4c46bd91734" providerId="ADAL" clId="{1AAFBC26-BD34-C248-816C-21A6033A2DDA}" dt="2024-06-17T14:52:03.805" v="43"/>
          <ac:spMkLst>
            <pc:docMk/>
            <pc:sldMk cId="628116870" sldId="256"/>
            <ac:spMk id="2" creationId="{3193BB53-BBFD-314C-7539-B45203F6AFA1}"/>
          </ac:spMkLst>
        </pc:spChg>
        <pc:spChg chg="mod">
          <ac:chgData name="Niloofar Hosseini" userId="eb3e3110-2622-43cd-88f0-a4c46bd91734" providerId="ADAL" clId="{1AAFBC26-BD34-C248-816C-21A6033A2DDA}" dt="2024-06-17T14:52:25.975" v="49" actId="255"/>
          <ac:spMkLst>
            <pc:docMk/>
            <pc:sldMk cId="628116870" sldId="256"/>
            <ac:spMk id="4" creationId="{BD304F45-33C5-4C2C-8BC8-AF5D2E3A1F12}"/>
          </ac:spMkLst>
        </pc:spChg>
      </pc:sldChg>
      <pc:sldChg chg="modSp del mod">
        <pc:chgData name="Niloofar Hosseini" userId="eb3e3110-2622-43cd-88f0-a4c46bd91734" providerId="ADAL" clId="{1AAFBC26-BD34-C248-816C-21A6033A2DDA}" dt="2024-06-17T14:52:47.940" v="51" actId="2696"/>
        <pc:sldMkLst>
          <pc:docMk/>
          <pc:sldMk cId="2567458181" sldId="257"/>
        </pc:sldMkLst>
        <pc:spChg chg="mod">
          <ac:chgData name="Niloofar Hosseini" userId="eb3e3110-2622-43cd-88f0-a4c46bd91734" providerId="ADAL" clId="{1AAFBC26-BD34-C248-816C-21A6033A2DDA}" dt="2024-06-17T14:52:38.199" v="50" actId="108"/>
          <ac:spMkLst>
            <pc:docMk/>
            <pc:sldMk cId="2567458181" sldId="257"/>
            <ac:spMk id="4" creationId="{BD304F45-33C5-4C2C-8BC8-AF5D2E3A1F12}"/>
          </ac:spMkLst>
        </pc:spChg>
      </pc:sldChg>
      <pc:sldChg chg="del">
        <pc:chgData name="Niloofar Hosseini" userId="eb3e3110-2622-43cd-88f0-a4c46bd91734" providerId="ADAL" clId="{1AAFBC26-BD34-C248-816C-21A6033A2DDA}" dt="2024-06-17T14:53:11.149" v="87" actId="2696"/>
        <pc:sldMkLst>
          <pc:docMk/>
          <pc:sldMk cId="2065483987" sldId="258"/>
        </pc:sldMkLst>
      </pc:sldChg>
      <pc:sldChg chg="del">
        <pc:chgData name="Niloofar Hosseini" userId="eb3e3110-2622-43cd-88f0-a4c46bd91734" providerId="ADAL" clId="{1AAFBC26-BD34-C248-816C-21A6033A2DDA}" dt="2024-06-17T14:53:11.357" v="88" actId="2696"/>
        <pc:sldMkLst>
          <pc:docMk/>
          <pc:sldMk cId="2487781477" sldId="259"/>
        </pc:sldMkLst>
      </pc:sldChg>
      <pc:sldChg chg="del">
        <pc:chgData name="Niloofar Hosseini" userId="eb3e3110-2622-43cd-88f0-a4c46bd91734" providerId="ADAL" clId="{1AAFBC26-BD34-C248-816C-21A6033A2DDA}" dt="2024-06-17T14:53:11.512" v="89" actId="2696"/>
        <pc:sldMkLst>
          <pc:docMk/>
          <pc:sldMk cId="1113991283" sldId="260"/>
        </pc:sldMkLst>
      </pc:sldChg>
      <pc:sldChg chg="del">
        <pc:chgData name="Niloofar Hosseini" userId="eb3e3110-2622-43cd-88f0-a4c46bd91734" providerId="ADAL" clId="{1AAFBC26-BD34-C248-816C-21A6033A2DDA}" dt="2024-06-17T14:53:11.675" v="90" actId="2696"/>
        <pc:sldMkLst>
          <pc:docMk/>
          <pc:sldMk cId="2228683028" sldId="261"/>
        </pc:sldMkLst>
      </pc:sldChg>
      <pc:sldChg chg="del">
        <pc:chgData name="Niloofar Hosseini" userId="eb3e3110-2622-43cd-88f0-a4c46bd91734" providerId="ADAL" clId="{1AAFBC26-BD34-C248-816C-21A6033A2DDA}" dt="2024-06-17T14:53:12.209" v="91" actId="2696"/>
        <pc:sldMkLst>
          <pc:docMk/>
          <pc:sldMk cId="3330666858" sldId="262"/>
        </pc:sldMkLst>
      </pc:sldChg>
      <pc:sldChg chg="del">
        <pc:chgData name="Niloofar Hosseini" userId="eb3e3110-2622-43cd-88f0-a4c46bd91734" providerId="ADAL" clId="{1AAFBC26-BD34-C248-816C-21A6033A2DDA}" dt="2024-06-17T14:53:12.365" v="92" actId="2696"/>
        <pc:sldMkLst>
          <pc:docMk/>
          <pc:sldMk cId="88596106" sldId="263"/>
        </pc:sldMkLst>
      </pc:sldChg>
      <pc:sldChg chg="del">
        <pc:chgData name="Niloofar Hosseini" userId="eb3e3110-2622-43cd-88f0-a4c46bd91734" providerId="ADAL" clId="{1AAFBC26-BD34-C248-816C-21A6033A2DDA}" dt="2024-06-17T14:53:12.573" v="93" actId="2696"/>
        <pc:sldMkLst>
          <pc:docMk/>
          <pc:sldMk cId="578324889" sldId="264"/>
        </pc:sldMkLst>
      </pc:sldChg>
      <pc:sldChg chg="del">
        <pc:chgData name="Niloofar Hosseini" userId="eb3e3110-2622-43cd-88f0-a4c46bd91734" providerId="ADAL" clId="{1AAFBC26-BD34-C248-816C-21A6033A2DDA}" dt="2024-06-17T14:53:13.091" v="94" actId="2696"/>
        <pc:sldMkLst>
          <pc:docMk/>
          <pc:sldMk cId="2748984007" sldId="265"/>
        </pc:sldMkLst>
      </pc:sldChg>
      <pc:sldChg chg="del">
        <pc:chgData name="Niloofar Hosseini" userId="eb3e3110-2622-43cd-88f0-a4c46bd91734" providerId="ADAL" clId="{1AAFBC26-BD34-C248-816C-21A6033A2DDA}" dt="2024-06-17T14:53:13.266" v="95" actId="2696"/>
        <pc:sldMkLst>
          <pc:docMk/>
          <pc:sldMk cId="3362666214" sldId="266"/>
        </pc:sldMkLst>
      </pc:sldChg>
      <pc:sldChg chg="del">
        <pc:chgData name="Niloofar Hosseini" userId="eb3e3110-2622-43cd-88f0-a4c46bd91734" providerId="ADAL" clId="{1AAFBC26-BD34-C248-816C-21A6033A2DDA}" dt="2024-06-17T14:53:14.385" v="96" actId="2696"/>
        <pc:sldMkLst>
          <pc:docMk/>
          <pc:sldMk cId="2150513895" sldId="267"/>
        </pc:sldMkLst>
      </pc:sldChg>
      <pc:sldChg chg="setBg">
        <pc:chgData name="Niloofar Hosseini" userId="eb3e3110-2622-43cd-88f0-a4c46bd91734" providerId="ADAL" clId="{1AAFBC26-BD34-C248-816C-21A6033A2DDA}" dt="2024-06-17T14:43:50.480" v="6"/>
        <pc:sldMkLst>
          <pc:docMk/>
          <pc:sldMk cId="3339227714" sldId="268"/>
        </pc:sldMkLst>
      </pc:sldChg>
      <pc:sldChg chg="setBg">
        <pc:chgData name="Niloofar Hosseini" userId="eb3e3110-2622-43cd-88f0-a4c46bd91734" providerId="ADAL" clId="{1AAFBC26-BD34-C248-816C-21A6033A2DDA}" dt="2024-06-17T14:43:44.987" v="4"/>
        <pc:sldMkLst>
          <pc:docMk/>
          <pc:sldMk cId="2107732700" sldId="269"/>
        </pc:sldMkLst>
      </pc:sldChg>
      <pc:sldChg chg="modSp add mod">
        <pc:chgData name="Niloofar Hosseini" userId="eb3e3110-2622-43cd-88f0-a4c46bd91734" providerId="ADAL" clId="{1AAFBC26-BD34-C248-816C-21A6033A2DDA}" dt="2024-06-17T14:53:07.553" v="86" actId="20577"/>
        <pc:sldMkLst>
          <pc:docMk/>
          <pc:sldMk cId="1195425055" sldId="270"/>
        </pc:sldMkLst>
        <pc:spChg chg="mod">
          <ac:chgData name="Niloofar Hosseini" userId="eb3e3110-2622-43cd-88f0-a4c46bd91734" providerId="ADAL" clId="{1AAFBC26-BD34-C248-816C-21A6033A2DDA}" dt="2024-06-17T14:53:07.553" v="86" actId="20577"/>
          <ac:spMkLst>
            <pc:docMk/>
            <pc:sldMk cId="1195425055" sldId="270"/>
            <ac:spMk id="4" creationId="{BD304F45-33C5-4C2C-8BC8-AF5D2E3A1F12}"/>
          </ac:spMkLst>
        </pc:spChg>
      </pc:sldChg>
      <pc:sldChg chg="modSp add mod">
        <pc:chgData name="Niloofar Hosseini" userId="eb3e3110-2622-43cd-88f0-a4c46bd91734" providerId="ADAL" clId="{1AAFBC26-BD34-C248-816C-21A6033A2DDA}" dt="2024-06-17T14:54:00.313" v="171" actId="20577"/>
        <pc:sldMkLst>
          <pc:docMk/>
          <pc:sldMk cId="1405162109" sldId="271"/>
        </pc:sldMkLst>
        <pc:spChg chg="mod">
          <ac:chgData name="Niloofar Hosseini" userId="eb3e3110-2622-43cd-88f0-a4c46bd91734" providerId="ADAL" clId="{1AAFBC26-BD34-C248-816C-21A6033A2DDA}" dt="2024-06-17T14:54:00.313" v="171" actId="20577"/>
          <ac:spMkLst>
            <pc:docMk/>
            <pc:sldMk cId="1405162109" sldId="271"/>
            <ac:spMk id="4" creationId="{BD304F45-33C5-4C2C-8BC8-AF5D2E3A1F12}"/>
          </ac:spMkLst>
        </pc:spChg>
      </pc:sldChg>
      <pc:sldChg chg="modSp add mod ord">
        <pc:chgData name="Niloofar Hosseini" userId="eb3e3110-2622-43cd-88f0-a4c46bd91734" providerId="ADAL" clId="{1AAFBC26-BD34-C248-816C-21A6033A2DDA}" dt="2024-06-17T14:55:21.158" v="338" actId="403"/>
        <pc:sldMkLst>
          <pc:docMk/>
          <pc:sldMk cId="494115199" sldId="272"/>
        </pc:sldMkLst>
        <pc:spChg chg="mod">
          <ac:chgData name="Niloofar Hosseini" userId="eb3e3110-2622-43cd-88f0-a4c46bd91734" providerId="ADAL" clId="{1AAFBC26-BD34-C248-816C-21A6033A2DDA}" dt="2024-06-17T14:55:21.158" v="338" actId="403"/>
          <ac:spMkLst>
            <pc:docMk/>
            <pc:sldMk cId="494115199" sldId="272"/>
            <ac:spMk id="4" creationId="{BD304F45-33C5-4C2C-8BC8-AF5D2E3A1F12}"/>
          </ac:spMkLst>
        </pc:spChg>
      </pc:sldChg>
      <pc:sldChg chg="modSp add mod">
        <pc:chgData name="Niloofar Hosseini" userId="eb3e3110-2622-43cd-88f0-a4c46bd91734" providerId="ADAL" clId="{1AAFBC26-BD34-C248-816C-21A6033A2DDA}" dt="2024-06-17T14:56:28.845" v="490" actId="20577"/>
        <pc:sldMkLst>
          <pc:docMk/>
          <pc:sldMk cId="1480671847" sldId="273"/>
        </pc:sldMkLst>
        <pc:spChg chg="mod">
          <ac:chgData name="Niloofar Hosseini" userId="eb3e3110-2622-43cd-88f0-a4c46bd91734" providerId="ADAL" clId="{1AAFBC26-BD34-C248-816C-21A6033A2DDA}" dt="2024-06-17T14:56:28.845" v="490" actId="20577"/>
          <ac:spMkLst>
            <pc:docMk/>
            <pc:sldMk cId="1480671847" sldId="273"/>
            <ac:spMk id="4" creationId="{BD304F45-33C5-4C2C-8BC8-AF5D2E3A1F12}"/>
          </ac:spMkLst>
        </pc:spChg>
      </pc:sldChg>
      <pc:sldChg chg="add del replId">
        <pc:chgData name="Niloofar Hosseini" userId="eb3e3110-2622-43cd-88f0-a4c46bd91734" providerId="ADAL" clId="{1AAFBC26-BD34-C248-816C-21A6033A2DDA}" dt="2024-06-17T14:56:37.298" v="491" actId="2696"/>
        <pc:sldMkLst>
          <pc:docMk/>
          <pc:sldMk cId="1075340414" sldId="274"/>
        </pc:sldMkLst>
      </pc:sldChg>
      <pc:sldChg chg="add replId">
        <pc:chgData name="Niloofar Hosseini" userId="eb3e3110-2622-43cd-88f0-a4c46bd91734" providerId="ADAL" clId="{1AAFBC26-BD34-C248-816C-21A6033A2DDA}" dt="2024-06-17T14:55:33.292" v="339" actId="2890"/>
        <pc:sldMkLst>
          <pc:docMk/>
          <pc:sldMk cId="1343894204" sldId="275"/>
        </pc:sldMkLst>
      </pc:sldChg>
      <pc:sldChg chg="add replId">
        <pc:chgData name="Niloofar Hosseini" userId="eb3e3110-2622-43cd-88f0-a4c46bd91734" providerId="ADAL" clId="{1AAFBC26-BD34-C248-816C-21A6033A2DDA}" dt="2024-06-17T14:55:33.292" v="339" actId="2890"/>
        <pc:sldMkLst>
          <pc:docMk/>
          <pc:sldMk cId="1373557903" sldId="276"/>
        </pc:sldMkLst>
      </pc:sldChg>
      <pc:sldChg chg="modSp add mod">
        <pc:chgData name="Niloofar Hosseini" userId="eb3e3110-2622-43cd-88f0-a4c46bd91734" providerId="ADAL" clId="{1AAFBC26-BD34-C248-816C-21A6033A2DDA}" dt="2024-06-17T14:56:58.023" v="526" actId="20577"/>
        <pc:sldMkLst>
          <pc:docMk/>
          <pc:sldMk cId="3223532517" sldId="277"/>
        </pc:sldMkLst>
        <pc:spChg chg="mod">
          <ac:chgData name="Niloofar Hosseini" userId="eb3e3110-2622-43cd-88f0-a4c46bd91734" providerId="ADAL" clId="{1AAFBC26-BD34-C248-816C-21A6033A2DDA}" dt="2024-06-17T14:56:58.023" v="526" actId="20577"/>
          <ac:spMkLst>
            <pc:docMk/>
            <pc:sldMk cId="3223532517" sldId="277"/>
            <ac:spMk id="4" creationId="{BD304F45-33C5-4C2C-8BC8-AF5D2E3A1F12}"/>
          </ac:spMkLst>
        </pc:spChg>
      </pc:sldChg>
      <pc:sldMasterChg chg="setBg modSldLayout">
        <pc:chgData name="Niloofar Hosseini" userId="eb3e3110-2622-43cd-88f0-a4c46bd91734" providerId="ADAL" clId="{1AAFBC26-BD34-C248-816C-21A6033A2DDA}" dt="2024-06-17T14:43:40.203" v="2"/>
        <pc:sldMasterMkLst>
          <pc:docMk/>
          <pc:sldMasterMk cId="2354027416" sldId="2147483648"/>
        </pc:sldMasterMkLst>
        <pc:sldLayoutChg chg="setBg">
          <pc:chgData name="Niloofar Hosseini" userId="eb3e3110-2622-43cd-88f0-a4c46bd91734" providerId="ADAL" clId="{1AAFBC26-BD34-C248-816C-21A6033A2DDA}" dt="2024-06-17T14:43:40.203" v="2"/>
          <pc:sldLayoutMkLst>
            <pc:docMk/>
            <pc:sldMasterMk cId="2354027416" sldId="2147483648"/>
            <pc:sldLayoutMk cId="2601016297" sldId="2147483649"/>
          </pc:sldLayoutMkLst>
        </pc:sldLayoutChg>
        <pc:sldLayoutChg chg="setBg">
          <pc:chgData name="Niloofar Hosseini" userId="eb3e3110-2622-43cd-88f0-a4c46bd91734" providerId="ADAL" clId="{1AAFBC26-BD34-C248-816C-21A6033A2DDA}" dt="2024-06-17T14:43:40.203" v="2"/>
          <pc:sldLayoutMkLst>
            <pc:docMk/>
            <pc:sldMasterMk cId="2354027416" sldId="2147483648"/>
            <pc:sldLayoutMk cId="2951902864" sldId="2147483650"/>
          </pc:sldLayoutMkLst>
        </pc:sldLayoutChg>
        <pc:sldLayoutChg chg="setBg">
          <pc:chgData name="Niloofar Hosseini" userId="eb3e3110-2622-43cd-88f0-a4c46bd91734" providerId="ADAL" clId="{1AAFBC26-BD34-C248-816C-21A6033A2DDA}" dt="2024-06-17T14:43:40.203" v="2"/>
          <pc:sldLayoutMkLst>
            <pc:docMk/>
            <pc:sldMasterMk cId="2354027416" sldId="2147483648"/>
            <pc:sldLayoutMk cId="1267640752" sldId="2147483651"/>
          </pc:sldLayoutMkLst>
        </pc:sldLayoutChg>
        <pc:sldLayoutChg chg="setBg">
          <pc:chgData name="Niloofar Hosseini" userId="eb3e3110-2622-43cd-88f0-a4c46bd91734" providerId="ADAL" clId="{1AAFBC26-BD34-C248-816C-21A6033A2DDA}" dt="2024-06-17T14:43:40.203" v="2"/>
          <pc:sldLayoutMkLst>
            <pc:docMk/>
            <pc:sldMasterMk cId="2354027416" sldId="2147483648"/>
            <pc:sldLayoutMk cId="3136173640" sldId="2147483652"/>
          </pc:sldLayoutMkLst>
        </pc:sldLayoutChg>
        <pc:sldLayoutChg chg="setBg">
          <pc:chgData name="Niloofar Hosseini" userId="eb3e3110-2622-43cd-88f0-a4c46bd91734" providerId="ADAL" clId="{1AAFBC26-BD34-C248-816C-21A6033A2DDA}" dt="2024-06-17T14:43:40.203" v="2"/>
          <pc:sldLayoutMkLst>
            <pc:docMk/>
            <pc:sldMasterMk cId="2354027416" sldId="2147483648"/>
            <pc:sldLayoutMk cId="2520734412" sldId="2147483653"/>
          </pc:sldLayoutMkLst>
        </pc:sldLayoutChg>
        <pc:sldLayoutChg chg="setBg">
          <pc:chgData name="Niloofar Hosseini" userId="eb3e3110-2622-43cd-88f0-a4c46bd91734" providerId="ADAL" clId="{1AAFBC26-BD34-C248-816C-21A6033A2DDA}" dt="2024-06-17T14:43:40.203" v="2"/>
          <pc:sldLayoutMkLst>
            <pc:docMk/>
            <pc:sldMasterMk cId="2354027416" sldId="2147483648"/>
            <pc:sldLayoutMk cId="547550063" sldId="2147483654"/>
          </pc:sldLayoutMkLst>
        </pc:sldLayoutChg>
        <pc:sldLayoutChg chg="setBg">
          <pc:chgData name="Niloofar Hosseini" userId="eb3e3110-2622-43cd-88f0-a4c46bd91734" providerId="ADAL" clId="{1AAFBC26-BD34-C248-816C-21A6033A2DDA}" dt="2024-06-17T14:43:40.203" v="2"/>
          <pc:sldLayoutMkLst>
            <pc:docMk/>
            <pc:sldMasterMk cId="2354027416" sldId="2147483648"/>
            <pc:sldLayoutMk cId="3528848777" sldId="2147483655"/>
          </pc:sldLayoutMkLst>
        </pc:sldLayoutChg>
        <pc:sldLayoutChg chg="setBg">
          <pc:chgData name="Niloofar Hosseini" userId="eb3e3110-2622-43cd-88f0-a4c46bd91734" providerId="ADAL" clId="{1AAFBC26-BD34-C248-816C-21A6033A2DDA}" dt="2024-06-17T14:43:40.203" v="2"/>
          <pc:sldLayoutMkLst>
            <pc:docMk/>
            <pc:sldMasterMk cId="2354027416" sldId="2147483648"/>
            <pc:sldLayoutMk cId="3667663046" sldId="2147483656"/>
          </pc:sldLayoutMkLst>
        </pc:sldLayoutChg>
        <pc:sldLayoutChg chg="setBg">
          <pc:chgData name="Niloofar Hosseini" userId="eb3e3110-2622-43cd-88f0-a4c46bd91734" providerId="ADAL" clId="{1AAFBC26-BD34-C248-816C-21A6033A2DDA}" dt="2024-06-17T14:43:40.203" v="2"/>
          <pc:sldLayoutMkLst>
            <pc:docMk/>
            <pc:sldMasterMk cId="2354027416" sldId="2147483648"/>
            <pc:sldLayoutMk cId="2156064058" sldId="2147483657"/>
          </pc:sldLayoutMkLst>
        </pc:sldLayoutChg>
        <pc:sldLayoutChg chg="setBg">
          <pc:chgData name="Niloofar Hosseini" userId="eb3e3110-2622-43cd-88f0-a4c46bd91734" providerId="ADAL" clId="{1AAFBC26-BD34-C248-816C-21A6033A2DDA}" dt="2024-06-17T14:43:40.203" v="2"/>
          <pc:sldLayoutMkLst>
            <pc:docMk/>
            <pc:sldMasterMk cId="2354027416" sldId="2147483648"/>
            <pc:sldLayoutMk cId="4277372965" sldId="2147483658"/>
          </pc:sldLayoutMkLst>
        </pc:sldLayoutChg>
        <pc:sldLayoutChg chg="setBg">
          <pc:chgData name="Niloofar Hosseini" userId="eb3e3110-2622-43cd-88f0-a4c46bd91734" providerId="ADAL" clId="{1AAFBC26-BD34-C248-816C-21A6033A2DDA}" dt="2024-06-17T14:43:40.203" v="2"/>
          <pc:sldLayoutMkLst>
            <pc:docMk/>
            <pc:sldMasterMk cId="2354027416" sldId="2147483648"/>
            <pc:sldLayoutMk cId="1736490733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AA39F-8DFE-4F97-A1A9-478CFFFD5C6B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272A7-B662-4E53-8651-D91E7E11A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213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AA39F-8DFE-4F97-A1A9-478CFFFD5C6B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272A7-B662-4E53-8651-D91E7E11A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2225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AA39F-8DFE-4F97-A1A9-478CFFFD5C6B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272A7-B662-4E53-8651-D91E7E11A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7172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AA39F-8DFE-4F97-A1A9-478CFFFD5C6B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272A7-B662-4E53-8651-D91E7E11A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572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AA39F-8DFE-4F97-A1A9-478CFFFD5C6B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272A7-B662-4E53-8651-D91E7E11A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061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AA39F-8DFE-4F97-A1A9-478CFFFD5C6B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272A7-B662-4E53-8651-D91E7E11A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388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AA39F-8DFE-4F97-A1A9-478CFFFD5C6B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272A7-B662-4E53-8651-D91E7E11A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7078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AA39F-8DFE-4F97-A1A9-478CFFFD5C6B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272A7-B662-4E53-8651-D91E7E11A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1363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AA39F-8DFE-4F97-A1A9-478CFFFD5C6B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272A7-B662-4E53-8651-D91E7E11A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2399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AA39F-8DFE-4F97-A1A9-478CFFFD5C6B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272A7-B662-4E53-8651-D91E7E11A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1755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AA39F-8DFE-4F97-A1A9-478CFFFD5C6B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272A7-B662-4E53-8651-D91E7E11A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4814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DAA39F-8DFE-4F97-A1A9-478CFFFD5C6B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7272A7-B662-4E53-8651-D91E7E11A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658409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77327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9227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D304F45-33C5-4C2C-8BC8-AF5D2E3A1F12}"/>
              </a:ext>
            </a:extLst>
          </p:cNvPr>
          <p:cNvSpPr/>
          <p:nvPr/>
        </p:nvSpPr>
        <p:spPr>
          <a:xfrm>
            <a:off x="0" y="0"/>
            <a:ext cx="12192000" cy="725390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در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بلندی‌های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زندگی ، یا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دره‌های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عمیق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بشنویم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آوایش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را که گوید آرام بگیر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گرچه خسته یا درمانده از</a:t>
            </a:r>
            <a:r>
              <a:rPr lang="en-GB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وادی‌ها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بگذریم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از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بدی‌ها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نترسیم چون بر او پناه بریم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GB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8116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D304F45-33C5-4C2C-8BC8-AF5D2E3A1F12}"/>
              </a:ext>
            </a:extLst>
          </p:cNvPr>
          <p:cNvSpPr/>
          <p:nvPr/>
        </p:nvSpPr>
        <p:spPr>
          <a:xfrm>
            <a:off x="0" y="0"/>
            <a:ext cx="12192000" cy="725390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در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بلندی‌های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زندگی ، یا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دره‌های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عمیق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بشنویم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آوایش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را که گوید آرام بگیر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گرچه خسته یا درمانده از</a:t>
            </a:r>
            <a:r>
              <a:rPr lang="en-GB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وادی‌ها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بگذریم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یک چیز را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می‌دانیم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و بدان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می‌نگریم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GB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5425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D304F45-33C5-4C2C-8BC8-AF5D2E3A1F12}"/>
              </a:ext>
            </a:extLst>
          </p:cNvPr>
          <p:cNvSpPr/>
          <p:nvPr/>
        </p:nvSpPr>
        <p:spPr>
          <a:xfrm>
            <a:off x="0" y="0"/>
            <a:ext cx="12192000" cy="73462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2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بازایستیم</a:t>
            </a: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و دانیم او خداست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که او خداست ، که او خداست</a:t>
            </a:r>
          </a:p>
          <a:p>
            <a:pPr algn="ctr" rtl="1">
              <a:lnSpc>
                <a:spcPct val="150000"/>
              </a:lnSpc>
            </a:pP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Times New Roman" panose="02020603050405020304" pitchFamily="18" charset="0"/>
              </a:rPr>
              <a:t>(</a:t>
            </a:r>
            <a:r>
              <a:rPr lang="en-US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Times New Roman" panose="02020603050405020304" pitchFamily="18" charset="0"/>
              </a:rPr>
              <a:t>x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Times New Roman" panose="02020603050405020304" pitchFamily="18" charset="0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GB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GB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5162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D304F45-33C5-4C2C-8BC8-AF5D2E3A1F12}"/>
              </a:ext>
            </a:extLst>
          </p:cNvPr>
          <p:cNvSpPr/>
          <p:nvPr/>
        </p:nvSpPr>
        <p:spPr>
          <a:xfrm>
            <a:off x="0" y="0"/>
            <a:ext cx="12192000" cy="697691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یهوه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نسی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پرچم پیروزی ،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یهوه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رویی شبان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قوم‌هایی</a:t>
            </a: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یهوه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شالوم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خداوند صلح و سلامتی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یهوه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رافا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خداوند شفا ،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یهوه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یری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می‌کند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مهیا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یهوه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صبایوت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خداوند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لشکرها</a:t>
            </a: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GB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4115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D304F45-33C5-4C2C-8BC8-AF5D2E3A1F12}"/>
              </a:ext>
            </a:extLst>
          </p:cNvPr>
          <p:cNvSpPr/>
          <p:nvPr/>
        </p:nvSpPr>
        <p:spPr>
          <a:xfrm>
            <a:off x="0" y="0"/>
            <a:ext cx="12192000" cy="725390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اوست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خدای یتیمان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اوست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حامی غریبان 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و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برافرازنده‌ی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افتادگان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رهاننده‌ی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زندانیان و پناه بی کسان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مرهم شکسته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دلان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تسلی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ماتمیان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GB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06718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D304F45-33C5-4C2C-8BC8-AF5D2E3A1F12}"/>
              </a:ext>
            </a:extLst>
          </p:cNvPr>
          <p:cNvSpPr/>
          <p:nvPr/>
        </p:nvSpPr>
        <p:spPr>
          <a:xfrm>
            <a:off x="0" y="0"/>
            <a:ext cx="12192000" cy="725390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اوست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خدای یتیمان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اوست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حامی غریبان 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و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برافرازنده‌ی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افتادگان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رهاننده‌ی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زندانیان و پناه بی کسان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اوست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قادر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مطلق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، متعال است در جهان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GB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35325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D304F45-33C5-4C2C-8BC8-AF5D2E3A1F12}"/>
              </a:ext>
            </a:extLst>
          </p:cNvPr>
          <p:cNvSpPr/>
          <p:nvPr/>
        </p:nvSpPr>
        <p:spPr>
          <a:xfrm>
            <a:off x="0" y="0"/>
            <a:ext cx="12192000" cy="73462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2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بازایستیم</a:t>
            </a: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و دانیم او خداست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که او خداست ، که او خداست</a:t>
            </a:r>
          </a:p>
          <a:p>
            <a:pPr algn="ctr" rtl="1">
              <a:lnSpc>
                <a:spcPct val="150000"/>
              </a:lnSpc>
            </a:pP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Times New Roman" panose="02020603050405020304" pitchFamily="18" charset="0"/>
              </a:rPr>
              <a:t>(</a:t>
            </a:r>
            <a:r>
              <a:rPr lang="en-US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Times New Roman" panose="02020603050405020304" pitchFamily="18" charset="0"/>
              </a:rPr>
              <a:t>x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Times New Roman" panose="02020603050405020304" pitchFamily="18" charset="0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GB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GB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38942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D304F45-33C5-4C2C-8BC8-AF5D2E3A1F12}"/>
              </a:ext>
            </a:extLst>
          </p:cNvPr>
          <p:cNvSpPr/>
          <p:nvPr/>
        </p:nvSpPr>
        <p:spPr>
          <a:xfrm>
            <a:off x="0" y="0"/>
            <a:ext cx="12192000" cy="697691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یهوه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نسی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پرچم پیروزی ،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یهوه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رویی شبان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قوم‌هایی</a:t>
            </a: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یهوه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شالوم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خداوند صلح و سلامتی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یهوه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رافا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خداوند شفا ،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یهوه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یری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می‌کند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مهیا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یهوه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صبایوت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خداوند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لشکرها</a:t>
            </a: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GB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35579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</TotalTime>
  <Words>188</Words>
  <Application>Microsoft Office PowerPoint</Application>
  <PresentationFormat>Widescreen</PresentationFormat>
  <Paragraphs>42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5</cp:revision>
  <dcterms:created xsi:type="dcterms:W3CDTF">2020-09-20T20:37:52Z</dcterms:created>
  <dcterms:modified xsi:type="dcterms:W3CDTF">2025-04-23T15:32:20Z</dcterms:modified>
</cp:coreProperties>
</file>