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58" r:id="rId5"/>
    <p:sldId id="264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A51B9DD-E025-BC4B-9CBC-BB29068C89BB}"/>
    <pc:docChg chg="addSld delSld modSld sldOrd modMainMaster">
      <pc:chgData name="Niloofar Hosseini" userId="eb3e3110-2622-43cd-88f0-a4c46bd91734" providerId="ADAL" clId="{4A51B9DD-E025-BC4B-9CBC-BB29068C89BB}" dt="2024-05-22T11:32:25.346" v="143"/>
      <pc:docMkLst>
        <pc:docMk/>
      </pc:docMkLst>
      <pc:sldChg chg="addSp delSp modSp mod setBg">
        <pc:chgData name="Niloofar Hosseini" userId="eb3e3110-2622-43cd-88f0-a4c46bd91734" providerId="ADAL" clId="{4A51B9DD-E025-BC4B-9CBC-BB29068C89BB}" dt="2024-05-22T11:30:17.894" v="96"/>
        <pc:sldMkLst>
          <pc:docMk/>
          <pc:sldMk cId="3789084070" sldId="256"/>
        </pc:sldMkLst>
        <pc:spChg chg="add del mod">
          <ac:chgData name="Niloofar Hosseini" userId="eb3e3110-2622-43cd-88f0-a4c46bd91734" providerId="ADAL" clId="{4A51B9DD-E025-BC4B-9CBC-BB29068C89BB}" dt="2024-05-22T11:26:46.887" v="40"/>
          <ac:spMkLst>
            <pc:docMk/>
            <pc:sldMk cId="3789084070" sldId="256"/>
            <ac:spMk id="2" creationId="{0987E80E-8CB8-F72D-26E5-67B4C43C73FF}"/>
          </ac:spMkLst>
        </pc:spChg>
        <pc:spChg chg="add del mod">
          <ac:chgData name="Niloofar Hosseini" userId="eb3e3110-2622-43cd-88f0-a4c46bd91734" providerId="ADAL" clId="{4A51B9DD-E025-BC4B-9CBC-BB29068C89BB}" dt="2024-05-22T11:27:56.203" v="68"/>
          <ac:spMkLst>
            <pc:docMk/>
            <pc:sldMk cId="3789084070" sldId="256"/>
            <ac:spMk id="3" creationId="{71949640-8A7A-2D4E-999C-D0EFD544DDBC}"/>
          </ac:spMkLst>
        </pc:spChg>
        <pc:spChg chg="mod">
          <ac:chgData name="Niloofar Hosseini" userId="eb3e3110-2622-43cd-88f0-a4c46bd91734" providerId="ADAL" clId="{4A51B9DD-E025-BC4B-9CBC-BB29068C89BB}" dt="2024-05-22T11:29:43.015" v="83" actId="2711"/>
          <ac:spMkLst>
            <pc:docMk/>
            <pc:sldMk cId="3789084070" sldId="256"/>
            <ac:spMk id="4" creationId="{00000000-0000-0000-0000-000000000000}"/>
          </ac:spMkLst>
        </pc:spChg>
        <pc:spChg chg="add del mod">
          <ac:chgData name="Niloofar Hosseini" userId="eb3e3110-2622-43cd-88f0-a4c46bd91734" providerId="ADAL" clId="{4A51B9DD-E025-BC4B-9CBC-BB29068C89BB}" dt="2024-05-22T11:27:56.205" v="70"/>
          <ac:spMkLst>
            <pc:docMk/>
            <pc:sldMk cId="3789084070" sldId="256"/>
            <ac:spMk id="5" creationId="{0DE678C5-E5D6-7EB5-7428-85F62C34F4F0}"/>
          </ac:spMkLst>
        </pc:spChg>
        <pc:spChg chg="add del mod">
          <ac:chgData name="Niloofar Hosseini" userId="eb3e3110-2622-43cd-88f0-a4c46bd91734" providerId="ADAL" clId="{4A51B9DD-E025-BC4B-9CBC-BB29068C89BB}" dt="2024-05-22T11:30:17.894" v="96"/>
          <ac:spMkLst>
            <pc:docMk/>
            <pc:sldMk cId="3789084070" sldId="256"/>
            <ac:spMk id="6" creationId="{CEEC6626-3496-2846-D866-DEBE3142E285}"/>
          </ac:spMkLst>
        </pc:spChg>
      </pc:sldChg>
      <pc:sldChg chg="modSp mod setBg">
        <pc:chgData name="Niloofar Hosseini" userId="eb3e3110-2622-43cd-88f0-a4c46bd91734" providerId="ADAL" clId="{4A51B9DD-E025-BC4B-9CBC-BB29068C89BB}" dt="2024-05-22T11:30:15.383" v="94" actId="20577"/>
        <pc:sldMkLst>
          <pc:docMk/>
          <pc:sldMk cId="1265979623" sldId="257"/>
        </pc:sldMkLst>
        <pc:spChg chg="mod">
          <ac:chgData name="Niloofar Hosseini" userId="eb3e3110-2622-43cd-88f0-a4c46bd91734" providerId="ADAL" clId="{4A51B9DD-E025-BC4B-9CBC-BB29068C89BB}" dt="2024-05-22T11:30:15.383" v="94" actId="20577"/>
          <ac:spMkLst>
            <pc:docMk/>
            <pc:sldMk cId="1265979623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A51B9DD-E025-BC4B-9CBC-BB29068C89BB}" dt="2024-05-22T11:30:52.537" v="105" actId="20577"/>
        <pc:sldMkLst>
          <pc:docMk/>
          <pc:sldMk cId="578912533" sldId="258"/>
        </pc:sldMkLst>
        <pc:spChg chg="mod">
          <ac:chgData name="Niloofar Hosseini" userId="eb3e3110-2622-43cd-88f0-a4c46bd91734" providerId="ADAL" clId="{4A51B9DD-E025-BC4B-9CBC-BB29068C89BB}" dt="2024-05-22T11:30:52.537" v="105" actId="20577"/>
          <ac:spMkLst>
            <pc:docMk/>
            <pc:sldMk cId="578912533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A51B9DD-E025-BC4B-9CBC-BB29068C89BB}" dt="2024-05-22T11:31:31.269" v="120" actId="20577"/>
        <pc:sldMkLst>
          <pc:docMk/>
          <pc:sldMk cId="1210309926" sldId="260"/>
        </pc:sldMkLst>
        <pc:spChg chg="mod">
          <ac:chgData name="Niloofar Hosseini" userId="eb3e3110-2622-43cd-88f0-a4c46bd91734" providerId="ADAL" clId="{4A51B9DD-E025-BC4B-9CBC-BB29068C89BB}" dt="2024-05-22T11:31:31.269" v="120" actId="20577"/>
          <ac:spMkLst>
            <pc:docMk/>
            <pc:sldMk cId="1210309926" sldId="260"/>
            <ac:spMk id="4" creationId="{00000000-0000-0000-0000-000000000000}"/>
          </ac:spMkLst>
        </pc:spChg>
      </pc:sldChg>
      <pc:sldChg chg="addSp delSp modSp mod">
        <pc:chgData name="Niloofar Hosseini" userId="eb3e3110-2622-43cd-88f0-a4c46bd91734" providerId="ADAL" clId="{4A51B9DD-E025-BC4B-9CBC-BB29068C89BB}" dt="2024-05-22T11:32:25.346" v="143"/>
        <pc:sldMkLst>
          <pc:docMk/>
          <pc:sldMk cId="2587040856" sldId="261"/>
        </pc:sldMkLst>
        <pc:spChg chg="add del mod">
          <ac:chgData name="Niloofar Hosseini" userId="eb3e3110-2622-43cd-88f0-a4c46bd91734" providerId="ADAL" clId="{4A51B9DD-E025-BC4B-9CBC-BB29068C89BB}" dt="2024-05-22T11:32:25.346" v="143"/>
          <ac:spMkLst>
            <pc:docMk/>
            <pc:sldMk cId="2587040856" sldId="261"/>
            <ac:spMk id="2" creationId="{EBC6F20D-7872-F2D6-3D70-E40181E3D4C4}"/>
          </ac:spMkLst>
        </pc:spChg>
        <pc:spChg chg="mod">
          <ac:chgData name="Niloofar Hosseini" userId="eb3e3110-2622-43cd-88f0-a4c46bd91734" providerId="ADAL" clId="{4A51B9DD-E025-BC4B-9CBC-BB29068C89BB}" dt="2024-05-22T11:32:24.315" v="141" actId="403"/>
          <ac:spMkLst>
            <pc:docMk/>
            <pc:sldMk cId="2587040856" sldId="261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4A51B9DD-E025-BC4B-9CBC-BB29068C89BB}" dt="2024-05-22T11:29:09.253" v="77"/>
        <pc:sldMkLst>
          <pc:docMk/>
          <pc:sldMk cId="812289480" sldId="262"/>
        </pc:sldMkLst>
      </pc:sldChg>
      <pc:sldChg chg="setBg">
        <pc:chgData name="Niloofar Hosseini" userId="eb3e3110-2622-43cd-88f0-a4c46bd91734" providerId="ADAL" clId="{4A51B9DD-E025-BC4B-9CBC-BB29068C89BB}" dt="2024-05-22T11:29:05.652" v="75"/>
        <pc:sldMkLst>
          <pc:docMk/>
          <pc:sldMk cId="108841807" sldId="263"/>
        </pc:sldMkLst>
      </pc:sldChg>
      <pc:sldChg chg="del">
        <pc:chgData name="Niloofar Hosseini" userId="eb3e3110-2622-43cd-88f0-a4c46bd91734" providerId="ADAL" clId="{4A51B9DD-E025-BC4B-9CBC-BB29068C89BB}" dt="2024-05-22T11:31:02.352" v="106" actId="2696"/>
        <pc:sldMkLst>
          <pc:docMk/>
          <pc:sldMk cId="1695389001" sldId="264"/>
        </pc:sldMkLst>
      </pc:sldChg>
      <pc:sldChg chg="add ord">
        <pc:chgData name="Niloofar Hosseini" userId="eb3e3110-2622-43cd-88f0-a4c46bd91734" providerId="ADAL" clId="{4A51B9DD-E025-BC4B-9CBC-BB29068C89BB}" dt="2024-05-22T11:31:06.195" v="108" actId="20578"/>
        <pc:sldMkLst>
          <pc:docMk/>
          <pc:sldMk cId="1943685581" sldId="264"/>
        </pc:sldMkLst>
      </pc:sldChg>
      <pc:sldMasterChg chg="setBg modSldLayout">
        <pc:chgData name="Niloofar Hosseini" userId="eb3e3110-2622-43cd-88f0-a4c46bd91734" providerId="ADAL" clId="{4A51B9DD-E025-BC4B-9CBC-BB29068C89BB}" dt="2024-05-22T11:28:59.304" v="73"/>
        <pc:sldMasterMkLst>
          <pc:docMk/>
          <pc:sldMasterMk cId="2316717789" sldId="2147483648"/>
        </pc:sldMasterMkLst>
        <pc:sldLayoutChg chg="setBg">
          <pc:chgData name="Niloofar Hosseini" userId="eb3e3110-2622-43cd-88f0-a4c46bd91734" providerId="ADAL" clId="{4A51B9DD-E025-BC4B-9CBC-BB29068C89BB}" dt="2024-05-22T11:28:59.304" v="73"/>
          <pc:sldLayoutMkLst>
            <pc:docMk/>
            <pc:sldMasterMk cId="2316717789" sldId="2147483648"/>
            <pc:sldLayoutMk cId="1830850472" sldId="2147483649"/>
          </pc:sldLayoutMkLst>
        </pc:sldLayoutChg>
        <pc:sldLayoutChg chg="setBg">
          <pc:chgData name="Niloofar Hosseini" userId="eb3e3110-2622-43cd-88f0-a4c46bd91734" providerId="ADAL" clId="{4A51B9DD-E025-BC4B-9CBC-BB29068C89BB}" dt="2024-05-22T11:28:59.304" v="73"/>
          <pc:sldLayoutMkLst>
            <pc:docMk/>
            <pc:sldMasterMk cId="2316717789" sldId="2147483648"/>
            <pc:sldLayoutMk cId="3772090284" sldId="2147483650"/>
          </pc:sldLayoutMkLst>
        </pc:sldLayoutChg>
        <pc:sldLayoutChg chg="setBg">
          <pc:chgData name="Niloofar Hosseini" userId="eb3e3110-2622-43cd-88f0-a4c46bd91734" providerId="ADAL" clId="{4A51B9DD-E025-BC4B-9CBC-BB29068C89BB}" dt="2024-05-22T11:28:59.304" v="73"/>
          <pc:sldLayoutMkLst>
            <pc:docMk/>
            <pc:sldMasterMk cId="2316717789" sldId="2147483648"/>
            <pc:sldLayoutMk cId="3844238364" sldId="2147483651"/>
          </pc:sldLayoutMkLst>
        </pc:sldLayoutChg>
        <pc:sldLayoutChg chg="setBg">
          <pc:chgData name="Niloofar Hosseini" userId="eb3e3110-2622-43cd-88f0-a4c46bd91734" providerId="ADAL" clId="{4A51B9DD-E025-BC4B-9CBC-BB29068C89BB}" dt="2024-05-22T11:28:59.304" v="73"/>
          <pc:sldLayoutMkLst>
            <pc:docMk/>
            <pc:sldMasterMk cId="2316717789" sldId="2147483648"/>
            <pc:sldLayoutMk cId="1764367686" sldId="2147483652"/>
          </pc:sldLayoutMkLst>
        </pc:sldLayoutChg>
        <pc:sldLayoutChg chg="setBg">
          <pc:chgData name="Niloofar Hosseini" userId="eb3e3110-2622-43cd-88f0-a4c46bd91734" providerId="ADAL" clId="{4A51B9DD-E025-BC4B-9CBC-BB29068C89BB}" dt="2024-05-22T11:28:59.304" v="73"/>
          <pc:sldLayoutMkLst>
            <pc:docMk/>
            <pc:sldMasterMk cId="2316717789" sldId="2147483648"/>
            <pc:sldLayoutMk cId="3997723053" sldId="2147483653"/>
          </pc:sldLayoutMkLst>
        </pc:sldLayoutChg>
        <pc:sldLayoutChg chg="setBg">
          <pc:chgData name="Niloofar Hosseini" userId="eb3e3110-2622-43cd-88f0-a4c46bd91734" providerId="ADAL" clId="{4A51B9DD-E025-BC4B-9CBC-BB29068C89BB}" dt="2024-05-22T11:28:59.304" v="73"/>
          <pc:sldLayoutMkLst>
            <pc:docMk/>
            <pc:sldMasterMk cId="2316717789" sldId="2147483648"/>
            <pc:sldLayoutMk cId="3711147013" sldId="2147483654"/>
          </pc:sldLayoutMkLst>
        </pc:sldLayoutChg>
        <pc:sldLayoutChg chg="setBg">
          <pc:chgData name="Niloofar Hosseini" userId="eb3e3110-2622-43cd-88f0-a4c46bd91734" providerId="ADAL" clId="{4A51B9DD-E025-BC4B-9CBC-BB29068C89BB}" dt="2024-05-22T11:28:59.304" v="73"/>
          <pc:sldLayoutMkLst>
            <pc:docMk/>
            <pc:sldMasterMk cId="2316717789" sldId="2147483648"/>
            <pc:sldLayoutMk cId="2147754596" sldId="2147483655"/>
          </pc:sldLayoutMkLst>
        </pc:sldLayoutChg>
        <pc:sldLayoutChg chg="setBg">
          <pc:chgData name="Niloofar Hosseini" userId="eb3e3110-2622-43cd-88f0-a4c46bd91734" providerId="ADAL" clId="{4A51B9DD-E025-BC4B-9CBC-BB29068C89BB}" dt="2024-05-22T11:28:59.304" v="73"/>
          <pc:sldLayoutMkLst>
            <pc:docMk/>
            <pc:sldMasterMk cId="2316717789" sldId="2147483648"/>
            <pc:sldLayoutMk cId="1103716774" sldId="2147483656"/>
          </pc:sldLayoutMkLst>
        </pc:sldLayoutChg>
        <pc:sldLayoutChg chg="setBg">
          <pc:chgData name="Niloofar Hosseini" userId="eb3e3110-2622-43cd-88f0-a4c46bd91734" providerId="ADAL" clId="{4A51B9DD-E025-BC4B-9CBC-BB29068C89BB}" dt="2024-05-22T11:28:59.304" v="73"/>
          <pc:sldLayoutMkLst>
            <pc:docMk/>
            <pc:sldMasterMk cId="2316717789" sldId="2147483648"/>
            <pc:sldLayoutMk cId="1554522144" sldId="2147483657"/>
          </pc:sldLayoutMkLst>
        </pc:sldLayoutChg>
        <pc:sldLayoutChg chg="setBg">
          <pc:chgData name="Niloofar Hosseini" userId="eb3e3110-2622-43cd-88f0-a4c46bd91734" providerId="ADAL" clId="{4A51B9DD-E025-BC4B-9CBC-BB29068C89BB}" dt="2024-05-22T11:28:59.304" v="73"/>
          <pc:sldLayoutMkLst>
            <pc:docMk/>
            <pc:sldMasterMk cId="2316717789" sldId="2147483648"/>
            <pc:sldLayoutMk cId="1693032819" sldId="2147483658"/>
          </pc:sldLayoutMkLst>
        </pc:sldLayoutChg>
        <pc:sldLayoutChg chg="setBg">
          <pc:chgData name="Niloofar Hosseini" userId="eb3e3110-2622-43cd-88f0-a4c46bd91734" providerId="ADAL" clId="{4A51B9DD-E025-BC4B-9CBC-BB29068C89BB}" dt="2024-05-22T11:28:59.304" v="73"/>
          <pc:sldLayoutMkLst>
            <pc:docMk/>
            <pc:sldMasterMk cId="2316717789" sldId="2147483648"/>
            <pc:sldLayoutMk cId="421112785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6099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517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603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5966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6595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309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178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6071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3219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726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622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A1B29-775F-4C43-A352-62E6EAED5C70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4905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841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2674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طلوع تو  در صبحی تازه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پیش روم با تو خداوند  زنده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امیدی نو  ایمانی تازه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پیش روم با تو خداوند هر  روزه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084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61336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اشتیاق من بودن در توست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ایمان در من طالب روی توست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اشتیاق من بودن در توست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ایمان در من در جستجوی توست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65979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61336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دعای در نام تو همیشه 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این را می بینم پیروزم هر روزه 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کلام توست در جانم اندیشه 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من شاخه ام و تو بهر من ریشه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br>
              <a:rPr lang="en-US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</a:b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78912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61336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اشتیاق من بودن در توست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ایمان در من طالب روی توست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اشتیاق من بودن در توست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ایمان در من در جستجوی توست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43685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28248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حضور تو محو شکوه تو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دیدن روی تو پدر 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شنیدن از روح تو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0309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716542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این است نیاز جانم پدر 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بمانم در آن نور تو 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 گردم از روح پاکت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قوتم بخشد فیض تو  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87040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2289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132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2019-10-21T15:42:56Z</dcterms:created>
  <dcterms:modified xsi:type="dcterms:W3CDTF">2025-04-23T15:31:15Z</dcterms:modified>
</cp:coreProperties>
</file>