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A05AB28D-89AD-D241-87CE-89A5A6D443B4}"/>
    <pc:docChg chg="undo custSel delSld modSld modMainMaster">
      <pc:chgData name="Niloofar Hosseini" userId="eb3e3110-2622-43cd-88f0-a4c46bd91734" providerId="ADAL" clId="{A05AB28D-89AD-D241-87CE-89A5A6D443B4}" dt="2024-05-22T11:24:02.581" v="206" actId="113"/>
      <pc:docMkLst>
        <pc:docMk/>
      </pc:docMkLst>
      <pc:sldChg chg="addSp delSp modSp mod">
        <pc:chgData name="Niloofar Hosseini" userId="eb3e3110-2622-43cd-88f0-a4c46bd91734" providerId="ADAL" clId="{A05AB28D-89AD-D241-87CE-89A5A6D443B4}" dt="2024-05-22T11:24:00.523" v="205" actId="113"/>
        <pc:sldMkLst>
          <pc:docMk/>
          <pc:sldMk cId="1428294082" sldId="256"/>
        </pc:sldMkLst>
        <pc:spChg chg="add del mod">
          <ac:chgData name="Niloofar Hosseini" userId="eb3e3110-2622-43cd-88f0-a4c46bd91734" providerId="ADAL" clId="{A05AB28D-89AD-D241-87CE-89A5A6D443B4}" dt="2024-05-22T11:22:58.727" v="110"/>
          <ac:spMkLst>
            <pc:docMk/>
            <pc:sldMk cId="1428294082" sldId="256"/>
            <ac:spMk id="2" creationId="{F67FBFE7-8781-0C0F-4D1E-3873A8F61705}"/>
          </ac:spMkLst>
        </pc:spChg>
        <pc:spChg chg="mod">
          <ac:chgData name="Niloofar Hosseini" userId="eb3e3110-2622-43cd-88f0-a4c46bd91734" providerId="ADAL" clId="{A05AB28D-89AD-D241-87CE-89A5A6D443B4}" dt="2024-05-22T11:24:00.523" v="205" actId="113"/>
          <ac:spMkLst>
            <pc:docMk/>
            <pc:sldMk cId="1428294082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A05AB28D-89AD-D241-87CE-89A5A6D443B4}" dt="2024-05-22T11:24:02.581" v="206" actId="113"/>
        <pc:sldMkLst>
          <pc:docMk/>
          <pc:sldMk cId="1313501157" sldId="257"/>
        </pc:sldMkLst>
        <pc:spChg chg="mod">
          <ac:chgData name="Niloofar Hosseini" userId="eb3e3110-2622-43cd-88f0-a4c46bd91734" providerId="ADAL" clId="{A05AB28D-89AD-D241-87CE-89A5A6D443B4}" dt="2024-05-22T11:24:02.581" v="206" actId="113"/>
          <ac:spMkLst>
            <pc:docMk/>
            <pc:sldMk cId="1313501157" sldId="257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A05AB28D-89AD-D241-87CE-89A5A6D443B4}" dt="2024-05-22T11:23:52.628" v="204" actId="2696"/>
        <pc:sldMkLst>
          <pc:docMk/>
          <pc:sldMk cId="428552395" sldId="258"/>
        </pc:sldMkLst>
      </pc:sldChg>
      <pc:sldChg chg="setBg">
        <pc:chgData name="Niloofar Hosseini" userId="eb3e3110-2622-43cd-88f0-a4c46bd91734" providerId="ADAL" clId="{A05AB28D-89AD-D241-87CE-89A5A6D443B4}" dt="2024-05-22T11:21:29.826" v="8"/>
        <pc:sldMkLst>
          <pc:docMk/>
          <pc:sldMk cId="1440567671" sldId="259"/>
        </pc:sldMkLst>
      </pc:sldChg>
      <pc:sldChg chg="setBg">
        <pc:chgData name="Niloofar Hosseini" userId="eb3e3110-2622-43cd-88f0-a4c46bd91734" providerId="ADAL" clId="{A05AB28D-89AD-D241-87CE-89A5A6D443B4}" dt="2024-05-22T11:21:23.644" v="6"/>
        <pc:sldMkLst>
          <pc:docMk/>
          <pc:sldMk cId="2059000084" sldId="260"/>
        </pc:sldMkLst>
      </pc:sldChg>
      <pc:sldMasterChg chg="setBg modSldLayout">
        <pc:chgData name="Niloofar Hosseini" userId="eb3e3110-2622-43cd-88f0-a4c46bd91734" providerId="ADAL" clId="{A05AB28D-89AD-D241-87CE-89A5A6D443B4}" dt="2024-05-22T11:21:18.620" v="4"/>
        <pc:sldMasterMkLst>
          <pc:docMk/>
          <pc:sldMasterMk cId="1498825014" sldId="2147483648"/>
        </pc:sldMasterMkLst>
        <pc:sldLayoutChg chg="setBg">
          <pc:chgData name="Niloofar Hosseini" userId="eb3e3110-2622-43cd-88f0-a4c46bd91734" providerId="ADAL" clId="{A05AB28D-89AD-D241-87CE-89A5A6D443B4}" dt="2024-05-22T11:21:18.620" v="4"/>
          <pc:sldLayoutMkLst>
            <pc:docMk/>
            <pc:sldMasterMk cId="1498825014" sldId="2147483648"/>
            <pc:sldLayoutMk cId="3577197067" sldId="2147483649"/>
          </pc:sldLayoutMkLst>
        </pc:sldLayoutChg>
        <pc:sldLayoutChg chg="setBg">
          <pc:chgData name="Niloofar Hosseini" userId="eb3e3110-2622-43cd-88f0-a4c46bd91734" providerId="ADAL" clId="{A05AB28D-89AD-D241-87CE-89A5A6D443B4}" dt="2024-05-22T11:21:18.620" v="4"/>
          <pc:sldLayoutMkLst>
            <pc:docMk/>
            <pc:sldMasterMk cId="1498825014" sldId="2147483648"/>
            <pc:sldLayoutMk cId="3549564752" sldId="2147483650"/>
          </pc:sldLayoutMkLst>
        </pc:sldLayoutChg>
        <pc:sldLayoutChg chg="setBg">
          <pc:chgData name="Niloofar Hosseini" userId="eb3e3110-2622-43cd-88f0-a4c46bd91734" providerId="ADAL" clId="{A05AB28D-89AD-D241-87CE-89A5A6D443B4}" dt="2024-05-22T11:21:18.620" v="4"/>
          <pc:sldLayoutMkLst>
            <pc:docMk/>
            <pc:sldMasterMk cId="1498825014" sldId="2147483648"/>
            <pc:sldLayoutMk cId="1754287258" sldId="2147483651"/>
          </pc:sldLayoutMkLst>
        </pc:sldLayoutChg>
        <pc:sldLayoutChg chg="setBg">
          <pc:chgData name="Niloofar Hosseini" userId="eb3e3110-2622-43cd-88f0-a4c46bd91734" providerId="ADAL" clId="{A05AB28D-89AD-D241-87CE-89A5A6D443B4}" dt="2024-05-22T11:21:18.620" v="4"/>
          <pc:sldLayoutMkLst>
            <pc:docMk/>
            <pc:sldMasterMk cId="1498825014" sldId="2147483648"/>
            <pc:sldLayoutMk cId="2915328328" sldId="2147483652"/>
          </pc:sldLayoutMkLst>
        </pc:sldLayoutChg>
        <pc:sldLayoutChg chg="setBg">
          <pc:chgData name="Niloofar Hosseini" userId="eb3e3110-2622-43cd-88f0-a4c46bd91734" providerId="ADAL" clId="{A05AB28D-89AD-D241-87CE-89A5A6D443B4}" dt="2024-05-22T11:21:18.620" v="4"/>
          <pc:sldLayoutMkLst>
            <pc:docMk/>
            <pc:sldMasterMk cId="1498825014" sldId="2147483648"/>
            <pc:sldLayoutMk cId="3803152929" sldId="2147483653"/>
          </pc:sldLayoutMkLst>
        </pc:sldLayoutChg>
        <pc:sldLayoutChg chg="setBg">
          <pc:chgData name="Niloofar Hosseini" userId="eb3e3110-2622-43cd-88f0-a4c46bd91734" providerId="ADAL" clId="{A05AB28D-89AD-D241-87CE-89A5A6D443B4}" dt="2024-05-22T11:21:18.620" v="4"/>
          <pc:sldLayoutMkLst>
            <pc:docMk/>
            <pc:sldMasterMk cId="1498825014" sldId="2147483648"/>
            <pc:sldLayoutMk cId="1391148573" sldId="2147483654"/>
          </pc:sldLayoutMkLst>
        </pc:sldLayoutChg>
        <pc:sldLayoutChg chg="setBg">
          <pc:chgData name="Niloofar Hosseini" userId="eb3e3110-2622-43cd-88f0-a4c46bd91734" providerId="ADAL" clId="{A05AB28D-89AD-D241-87CE-89A5A6D443B4}" dt="2024-05-22T11:21:18.620" v="4"/>
          <pc:sldLayoutMkLst>
            <pc:docMk/>
            <pc:sldMasterMk cId="1498825014" sldId="2147483648"/>
            <pc:sldLayoutMk cId="1196001713" sldId="2147483655"/>
          </pc:sldLayoutMkLst>
        </pc:sldLayoutChg>
        <pc:sldLayoutChg chg="setBg">
          <pc:chgData name="Niloofar Hosseini" userId="eb3e3110-2622-43cd-88f0-a4c46bd91734" providerId="ADAL" clId="{A05AB28D-89AD-D241-87CE-89A5A6D443B4}" dt="2024-05-22T11:21:18.620" v="4"/>
          <pc:sldLayoutMkLst>
            <pc:docMk/>
            <pc:sldMasterMk cId="1498825014" sldId="2147483648"/>
            <pc:sldLayoutMk cId="2325879143" sldId="2147483656"/>
          </pc:sldLayoutMkLst>
        </pc:sldLayoutChg>
        <pc:sldLayoutChg chg="setBg">
          <pc:chgData name="Niloofar Hosseini" userId="eb3e3110-2622-43cd-88f0-a4c46bd91734" providerId="ADAL" clId="{A05AB28D-89AD-D241-87CE-89A5A6D443B4}" dt="2024-05-22T11:21:18.620" v="4"/>
          <pc:sldLayoutMkLst>
            <pc:docMk/>
            <pc:sldMasterMk cId="1498825014" sldId="2147483648"/>
            <pc:sldLayoutMk cId="2046953607" sldId="2147483657"/>
          </pc:sldLayoutMkLst>
        </pc:sldLayoutChg>
        <pc:sldLayoutChg chg="setBg">
          <pc:chgData name="Niloofar Hosseini" userId="eb3e3110-2622-43cd-88f0-a4c46bd91734" providerId="ADAL" clId="{A05AB28D-89AD-D241-87CE-89A5A6D443B4}" dt="2024-05-22T11:21:18.620" v="4"/>
          <pc:sldLayoutMkLst>
            <pc:docMk/>
            <pc:sldMasterMk cId="1498825014" sldId="2147483648"/>
            <pc:sldLayoutMk cId="3098998967" sldId="2147483658"/>
          </pc:sldLayoutMkLst>
        </pc:sldLayoutChg>
        <pc:sldLayoutChg chg="setBg">
          <pc:chgData name="Niloofar Hosseini" userId="eb3e3110-2622-43cd-88f0-a4c46bd91734" providerId="ADAL" clId="{A05AB28D-89AD-D241-87CE-89A5A6D443B4}" dt="2024-05-22T11:21:18.620" v="4"/>
          <pc:sldLayoutMkLst>
            <pc:docMk/>
            <pc:sldMasterMk cId="1498825014" sldId="2147483648"/>
            <pc:sldLayoutMk cId="50147963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E1A-EB3E-4953-B16B-4D8C5E3418EF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61D-8B0F-433B-8D96-755A4A2E6E6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4618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E1A-EB3E-4953-B16B-4D8C5E3418EF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61D-8B0F-433B-8D96-755A4A2E6E6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4545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E1A-EB3E-4953-B16B-4D8C5E3418EF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61D-8B0F-433B-8D96-755A4A2E6E6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5436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E1A-EB3E-4953-B16B-4D8C5E3418EF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61D-8B0F-433B-8D96-755A4A2E6E6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5424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E1A-EB3E-4953-B16B-4D8C5E3418EF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61D-8B0F-433B-8D96-755A4A2E6E6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5882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E1A-EB3E-4953-B16B-4D8C5E3418EF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61D-8B0F-433B-8D96-755A4A2E6E6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3272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E1A-EB3E-4953-B16B-4D8C5E3418EF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61D-8B0F-433B-8D96-755A4A2E6E6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6828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E1A-EB3E-4953-B16B-4D8C5E3418EF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61D-8B0F-433B-8D96-755A4A2E6E6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578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E1A-EB3E-4953-B16B-4D8C5E3418EF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61D-8B0F-433B-8D96-755A4A2E6E6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0888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E1A-EB3E-4953-B16B-4D8C5E3418EF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61D-8B0F-433B-8D96-755A4A2E6E6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8668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4E1A-EB3E-4953-B16B-4D8C5E3418EF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F661D-8B0F-433B-8D96-755A4A2E6E6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7855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D4E1A-EB3E-4953-B16B-4D8C5E3418EF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F661D-8B0F-433B-8D96-755A4A2E6E6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81489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9000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15799" cy="589898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با تمام وجود خود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می پرستیم نامت را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۴)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28294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41932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قلبهای ما ، فریاد ما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جلال دهند نامت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چون تو عیسی ، ای پادشاه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تنها تویی خدا</a:t>
            </a:r>
          </a:p>
          <a:p>
            <a:pPr algn="ctr" rtl="1">
              <a:lnSpc>
                <a:spcPct val="150000"/>
              </a:lnSpc>
            </a:pP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13501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0567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30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3</cp:revision>
  <dcterms:created xsi:type="dcterms:W3CDTF">2019-10-21T15:16:08Z</dcterms:created>
  <dcterms:modified xsi:type="dcterms:W3CDTF">2025-04-23T15:29:33Z</dcterms:modified>
</cp:coreProperties>
</file>