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05AB28D-89AD-D241-87CE-89A5A6D443B4}"/>
    <pc:docChg chg="undo custSel delSld modSld modMainMaster">
      <pc:chgData name="Niloofar Hosseini" userId="eb3e3110-2622-43cd-88f0-a4c46bd91734" providerId="ADAL" clId="{A05AB28D-89AD-D241-87CE-89A5A6D443B4}" dt="2024-05-22T11:24:02.581" v="206" actId="113"/>
      <pc:docMkLst>
        <pc:docMk/>
      </pc:docMkLst>
      <pc:sldChg chg="addSp delSp modSp mod">
        <pc:chgData name="Niloofar Hosseini" userId="eb3e3110-2622-43cd-88f0-a4c46bd91734" providerId="ADAL" clId="{A05AB28D-89AD-D241-87CE-89A5A6D443B4}" dt="2024-05-22T11:24:00.523" v="205" actId="113"/>
        <pc:sldMkLst>
          <pc:docMk/>
          <pc:sldMk cId="1428294082" sldId="256"/>
        </pc:sldMkLst>
        <pc:spChg chg="add del mod">
          <ac:chgData name="Niloofar Hosseini" userId="eb3e3110-2622-43cd-88f0-a4c46bd91734" providerId="ADAL" clId="{A05AB28D-89AD-D241-87CE-89A5A6D443B4}" dt="2024-05-22T11:22:58.727" v="110"/>
          <ac:spMkLst>
            <pc:docMk/>
            <pc:sldMk cId="1428294082" sldId="256"/>
            <ac:spMk id="2" creationId="{F67FBFE7-8781-0C0F-4D1E-3873A8F61705}"/>
          </ac:spMkLst>
        </pc:spChg>
        <pc:spChg chg="mod">
          <ac:chgData name="Niloofar Hosseini" userId="eb3e3110-2622-43cd-88f0-a4c46bd91734" providerId="ADAL" clId="{A05AB28D-89AD-D241-87CE-89A5A6D443B4}" dt="2024-05-22T11:24:00.523" v="205" actId="113"/>
          <ac:spMkLst>
            <pc:docMk/>
            <pc:sldMk cId="142829408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05AB28D-89AD-D241-87CE-89A5A6D443B4}" dt="2024-05-22T11:24:02.581" v="206" actId="113"/>
        <pc:sldMkLst>
          <pc:docMk/>
          <pc:sldMk cId="1313501157" sldId="257"/>
        </pc:sldMkLst>
        <pc:spChg chg="mod">
          <ac:chgData name="Niloofar Hosseini" userId="eb3e3110-2622-43cd-88f0-a4c46bd91734" providerId="ADAL" clId="{A05AB28D-89AD-D241-87CE-89A5A6D443B4}" dt="2024-05-22T11:24:02.581" v="206" actId="113"/>
          <ac:spMkLst>
            <pc:docMk/>
            <pc:sldMk cId="1313501157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05AB28D-89AD-D241-87CE-89A5A6D443B4}" dt="2024-05-22T11:23:52.628" v="204" actId="2696"/>
        <pc:sldMkLst>
          <pc:docMk/>
          <pc:sldMk cId="428552395" sldId="258"/>
        </pc:sldMkLst>
      </pc:sldChg>
      <pc:sldChg chg="setBg">
        <pc:chgData name="Niloofar Hosseini" userId="eb3e3110-2622-43cd-88f0-a4c46bd91734" providerId="ADAL" clId="{A05AB28D-89AD-D241-87CE-89A5A6D443B4}" dt="2024-05-22T11:21:29.826" v="8"/>
        <pc:sldMkLst>
          <pc:docMk/>
          <pc:sldMk cId="1440567671" sldId="259"/>
        </pc:sldMkLst>
      </pc:sldChg>
      <pc:sldChg chg="setBg">
        <pc:chgData name="Niloofar Hosseini" userId="eb3e3110-2622-43cd-88f0-a4c46bd91734" providerId="ADAL" clId="{A05AB28D-89AD-D241-87CE-89A5A6D443B4}" dt="2024-05-22T11:21:23.644" v="6"/>
        <pc:sldMkLst>
          <pc:docMk/>
          <pc:sldMk cId="2059000084" sldId="260"/>
        </pc:sldMkLst>
      </pc:sldChg>
      <pc:sldMasterChg chg="setBg modSldLayout">
        <pc:chgData name="Niloofar Hosseini" userId="eb3e3110-2622-43cd-88f0-a4c46bd91734" providerId="ADAL" clId="{A05AB28D-89AD-D241-87CE-89A5A6D443B4}" dt="2024-05-22T11:21:18.620" v="4"/>
        <pc:sldMasterMkLst>
          <pc:docMk/>
          <pc:sldMasterMk cId="1498825014" sldId="2147483648"/>
        </pc:sldMasterMkLst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577197067" sldId="2147483649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549564752" sldId="2147483650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1754287258" sldId="2147483651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2915328328" sldId="2147483652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803152929" sldId="2147483653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1391148573" sldId="2147483654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1196001713" sldId="2147483655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2325879143" sldId="2147483656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2046953607" sldId="2147483657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098998967" sldId="2147483658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50147963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61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54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43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542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88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27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82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7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88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66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85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4E1A-EB3E-4953-B16B-4D8C5E3418EF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148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900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15799" cy="58989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تمام وجود خود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پرستیم نامت را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829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419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قلبهای ما ، فریاد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 دهند نامت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تو عیسی ،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تنها تویی خدا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350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567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2019-10-21T15:16:08Z</dcterms:created>
  <dcterms:modified xsi:type="dcterms:W3CDTF">2025-04-23T15:29:33Z</dcterms:modified>
</cp:coreProperties>
</file>