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5" r:id="rId2"/>
    <p:sldId id="256" r:id="rId3"/>
    <p:sldId id="258" r:id="rId4"/>
    <p:sldId id="259" r:id="rId5"/>
    <p:sldId id="266" r:id="rId6"/>
    <p:sldId id="267" r:id="rId7"/>
    <p:sldId id="268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05"/>
    <p:restoredTop sz="94719"/>
  </p:normalViewPr>
  <p:slideViewPr>
    <p:cSldViewPr snapToGrid="0" snapToObjects="1">
      <p:cViewPr varScale="1">
        <p:scale>
          <a:sx n="81" d="100"/>
          <a:sy n="81" d="100"/>
        </p:scale>
        <p:origin x="514" y="-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AEF853A-E54F-DD4D-AD76-E959342BF5D7}"/>
    <pc:docChg chg="addSld delSld modSld">
      <pc:chgData name="Niloofar Hosseini" userId="eb3e3110-2622-43cd-88f0-a4c46bd91734" providerId="ADAL" clId="{CAEF853A-E54F-DD4D-AD76-E959342BF5D7}" dt="2024-06-19T10:18:13.509" v="424" actId="20577"/>
      <pc:docMkLst>
        <pc:docMk/>
      </pc:docMkLst>
      <pc:sldChg chg="modSp mod">
        <pc:chgData name="Niloofar Hosseini" userId="eb3e3110-2622-43cd-88f0-a4c46bd91734" providerId="ADAL" clId="{CAEF853A-E54F-DD4D-AD76-E959342BF5D7}" dt="2024-06-19T10:15:00.358" v="103" actId="404"/>
        <pc:sldMkLst>
          <pc:docMk/>
          <pc:sldMk cId="1626069195" sldId="256"/>
        </pc:sldMkLst>
        <pc:spChg chg="mod">
          <ac:chgData name="Niloofar Hosseini" userId="eb3e3110-2622-43cd-88f0-a4c46bd91734" providerId="ADAL" clId="{CAEF853A-E54F-DD4D-AD76-E959342BF5D7}" dt="2024-06-19T10:15:00.358" v="103" actId="404"/>
          <ac:spMkLst>
            <pc:docMk/>
            <pc:sldMk cId="1626069195" sldId="256"/>
            <ac:spMk id="4" creationId="{A15838AE-5037-C84B-8421-7211CD7569F2}"/>
          </ac:spMkLst>
        </pc:spChg>
      </pc:sldChg>
      <pc:sldChg chg="del">
        <pc:chgData name="Niloofar Hosseini" userId="eb3e3110-2622-43cd-88f0-a4c46bd91734" providerId="ADAL" clId="{CAEF853A-E54F-DD4D-AD76-E959342BF5D7}" dt="2024-06-19T10:15:16.112" v="104" actId="2696"/>
        <pc:sldMkLst>
          <pc:docMk/>
          <pc:sldMk cId="3147332793" sldId="257"/>
        </pc:sldMkLst>
      </pc:sldChg>
      <pc:sldChg chg="modSp mod">
        <pc:chgData name="Niloofar Hosseini" userId="eb3e3110-2622-43cd-88f0-a4c46bd91734" providerId="ADAL" clId="{CAEF853A-E54F-DD4D-AD76-E959342BF5D7}" dt="2024-06-19T10:15:35.346" v="107" actId="20577"/>
        <pc:sldMkLst>
          <pc:docMk/>
          <pc:sldMk cId="3831506948" sldId="258"/>
        </pc:sldMkLst>
        <pc:spChg chg="mod">
          <ac:chgData name="Niloofar Hosseini" userId="eb3e3110-2622-43cd-88f0-a4c46bd91734" providerId="ADAL" clId="{CAEF853A-E54F-DD4D-AD76-E959342BF5D7}" dt="2024-06-19T10:15:35.346" v="107" actId="20577"/>
          <ac:spMkLst>
            <pc:docMk/>
            <pc:sldMk cId="3831506948" sldId="258"/>
            <ac:spMk id="4" creationId="{A15838AE-5037-C84B-8421-7211CD7569F2}"/>
          </ac:spMkLst>
        </pc:spChg>
      </pc:sldChg>
      <pc:sldChg chg="modSp mod">
        <pc:chgData name="Niloofar Hosseini" userId="eb3e3110-2622-43cd-88f0-a4c46bd91734" providerId="ADAL" clId="{CAEF853A-E54F-DD4D-AD76-E959342BF5D7}" dt="2024-06-19T10:16:19.451" v="120" actId="255"/>
        <pc:sldMkLst>
          <pc:docMk/>
          <pc:sldMk cId="735189472" sldId="259"/>
        </pc:sldMkLst>
        <pc:spChg chg="mod">
          <ac:chgData name="Niloofar Hosseini" userId="eb3e3110-2622-43cd-88f0-a4c46bd91734" providerId="ADAL" clId="{CAEF853A-E54F-DD4D-AD76-E959342BF5D7}" dt="2024-06-19T10:16:19.451" v="120" actId="255"/>
          <ac:spMkLst>
            <pc:docMk/>
            <pc:sldMk cId="735189472" sldId="259"/>
            <ac:spMk id="4" creationId="{A15838AE-5037-C84B-8421-7211CD7569F2}"/>
          </ac:spMkLst>
        </pc:spChg>
      </pc:sldChg>
      <pc:sldChg chg="del">
        <pc:chgData name="Niloofar Hosseini" userId="eb3e3110-2622-43cd-88f0-a4c46bd91734" providerId="ADAL" clId="{CAEF853A-E54F-DD4D-AD76-E959342BF5D7}" dt="2024-06-19T10:16:22.484" v="121" actId="2696"/>
        <pc:sldMkLst>
          <pc:docMk/>
          <pc:sldMk cId="2902423752" sldId="260"/>
        </pc:sldMkLst>
      </pc:sldChg>
      <pc:sldChg chg="del">
        <pc:chgData name="Niloofar Hosseini" userId="eb3e3110-2622-43cd-88f0-a4c46bd91734" providerId="ADAL" clId="{CAEF853A-E54F-DD4D-AD76-E959342BF5D7}" dt="2024-06-19T10:16:22.649" v="122" actId="2696"/>
        <pc:sldMkLst>
          <pc:docMk/>
          <pc:sldMk cId="2377096752" sldId="261"/>
        </pc:sldMkLst>
      </pc:sldChg>
      <pc:sldChg chg="del">
        <pc:chgData name="Niloofar Hosseini" userId="eb3e3110-2622-43cd-88f0-a4c46bd91734" providerId="ADAL" clId="{CAEF853A-E54F-DD4D-AD76-E959342BF5D7}" dt="2024-06-19T10:16:22.985" v="123" actId="2696"/>
        <pc:sldMkLst>
          <pc:docMk/>
          <pc:sldMk cId="1462450637" sldId="262"/>
        </pc:sldMkLst>
      </pc:sldChg>
      <pc:sldChg chg="modSp add mod">
        <pc:chgData name="Niloofar Hosseini" userId="eb3e3110-2622-43cd-88f0-a4c46bd91734" providerId="ADAL" clId="{CAEF853A-E54F-DD4D-AD76-E959342BF5D7}" dt="2024-06-19T10:17:10.674" v="280" actId="20577"/>
        <pc:sldMkLst>
          <pc:docMk/>
          <pc:sldMk cId="872929372" sldId="266"/>
        </pc:sldMkLst>
        <pc:spChg chg="mod">
          <ac:chgData name="Niloofar Hosseini" userId="eb3e3110-2622-43cd-88f0-a4c46bd91734" providerId="ADAL" clId="{CAEF853A-E54F-DD4D-AD76-E959342BF5D7}" dt="2024-06-19T10:17:10.674" v="280" actId="20577"/>
          <ac:spMkLst>
            <pc:docMk/>
            <pc:sldMk cId="872929372" sldId="266"/>
            <ac:spMk id="4" creationId="{A15838AE-5037-C84B-8421-7211CD7569F2}"/>
          </ac:spMkLst>
        </pc:spChg>
      </pc:sldChg>
      <pc:sldChg chg="del">
        <pc:chgData name="Niloofar Hosseini" userId="eb3e3110-2622-43cd-88f0-a4c46bd91734" providerId="ADAL" clId="{CAEF853A-E54F-DD4D-AD76-E959342BF5D7}" dt="2024-06-19T10:16:23.710" v="124" actId="2696"/>
        <pc:sldMkLst>
          <pc:docMk/>
          <pc:sldMk cId="3719148642" sldId="266"/>
        </pc:sldMkLst>
      </pc:sldChg>
      <pc:sldChg chg="modSp add mod replId">
        <pc:chgData name="Niloofar Hosseini" userId="eb3e3110-2622-43cd-88f0-a4c46bd91734" providerId="ADAL" clId="{CAEF853A-E54F-DD4D-AD76-E959342BF5D7}" dt="2024-06-19T10:18:13.509" v="424" actId="20577"/>
        <pc:sldMkLst>
          <pc:docMk/>
          <pc:sldMk cId="2836775460" sldId="267"/>
        </pc:sldMkLst>
        <pc:spChg chg="mod">
          <ac:chgData name="Niloofar Hosseini" userId="eb3e3110-2622-43cd-88f0-a4c46bd91734" providerId="ADAL" clId="{CAEF853A-E54F-DD4D-AD76-E959342BF5D7}" dt="2024-06-19T10:18:13.509" v="424" actId="20577"/>
          <ac:spMkLst>
            <pc:docMk/>
            <pc:sldMk cId="2836775460" sldId="267"/>
            <ac:spMk id="4" creationId="{A15838AE-5037-C84B-8421-7211CD7569F2}"/>
          </ac:spMkLst>
        </pc:spChg>
      </pc:sldChg>
      <pc:sldChg chg="add replId">
        <pc:chgData name="Niloofar Hosseini" userId="eb3e3110-2622-43cd-88f0-a4c46bd91734" providerId="ADAL" clId="{CAEF853A-E54F-DD4D-AD76-E959342BF5D7}" dt="2024-06-19T10:16:26.090" v="125" actId="2890"/>
        <pc:sldMkLst>
          <pc:docMk/>
          <pc:sldMk cId="177737116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72633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5086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92925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29114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74101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7687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36572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61499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08442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20258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26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A4524-F235-1C46-9048-F14CB5D89BB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994370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1830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5838AE-5037-C84B-8421-7211CD7569F2}"/>
              </a:ext>
            </a:extLst>
          </p:cNvPr>
          <p:cNvSpPr/>
          <p:nvPr/>
        </p:nvSpPr>
        <p:spPr>
          <a:xfrm>
            <a:off x="1" y="0"/>
            <a:ext cx="12192000" cy="708027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تو را می خوانم با پرستش با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دعایم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تو هستی تکیه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گاهم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پشت و پناهم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زمین را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می‌نگری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فریادها را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می‌شنوی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توست چون صخره محکم ، در روز بلا و تنگی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26069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5838AE-5037-C84B-8421-7211CD7569F2}"/>
              </a:ext>
            </a:extLst>
          </p:cNvPr>
          <p:cNvSpPr/>
          <p:nvPr/>
        </p:nvSpPr>
        <p:spPr>
          <a:xfrm>
            <a:off x="1" y="0"/>
            <a:ext cx="12192000" cy="684751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جایی که پرستیدن آسان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هرچیز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نیکو دیدن آسان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به ایمان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زنده‌ام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نه به دیدار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امیدم بر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یاوریست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وفادار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31506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5838AE-5037-C84B-8421-7211CD7569F2}"/>
              </a:ext>
            </a:extLst>
          </p:cNvPr>
          <p:cNvSpPr/>
          <p:nvPr/>
        </p:nvSpPr>
        <p:spPr>
          <a:xfrm>
            <a:off x="1" y="0"/>
            <a:ext cx="12192000" cy="728705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وعده هایت خواهم زیست خداوند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 باشد </a:t>
            </a:r>
            <a:r>
              <a:rPr lang="fa-IR" sz="4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طوفانها</a:t>
            </a:r>
            <a:r>
              <a:rPr lang="fa-IR" sz="4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یا </a:t>
            </a:r>
            <a:r>
              <a:rPr lang="fa-IR" sz="4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تون</a:t>
            </a:r>
            <a:r>
              <a:rPr lang="fa-IR" sz="4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آتش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دانم همراه و </a:t>
            </a:r>
            <a:r>
              <a:rPr lang="fa-IR" sz="4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غمخوارم</a:t>
            </a:r>
            <a:r>
              <a:rPr lang="fa-IR" sz="4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هستی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وعده هایت تو امین هستی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35189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5838AE-5037-C84B-8421-7211CD7569F2}"/>
              </a:ext>
            </a:extLst>
          </p:cNvPr>
          <p:cNvSpPr/>
          <p:nvPr/>
        </p:nvSpPr>
        <p:spPr>
          <a:xfrm>
            <a:off x="1" y="0"/>
            <a:ext cx="12192000" cy="689560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وعده دادی با من هستی تا به انقضای عالم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بیماری یا تنگدستی بر عهدت همواره هستی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گفتی هستم آنکه هستم در محبت پایدار هستم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یهوه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من دل بستم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72929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5838AE-5037-C84B-8421-7211CD7569F2}"/>
              </a:ext>
            </a:extLst>
          </p:cNvPr>
          <p:cNvSpPr/>
          <p:nvPr/>
        </p:nvSpPr>
        <p:spPr>
          <a:xfrm>
            <a:off x="1" y="0"/>
            <a:ext cx="12192000" cy="684751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زمین قلبم را تسلیم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کرده‌ام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وعده را همچون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دانه‌ای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کاشته‌ام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تو بر دانه دیده‌ بانی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وعده‌ات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به کمال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می‌رسانی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36775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5838AE-5037-C84B-8421-7211CD7569F2}"/>
              </a:ext>
            </a:extLst>
          </p:cNvPr>
          <p:cNvSpPr/>
          <p:nvPr/>
        </p:nvSpPr>
        <p:spPr>
          <a:xfrm>
            <a:off x="1" y="0"/>
            <a:ext cx="12192000" cy="728705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وعده هایت خواهم زیست خداوند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 باشد </a:t>
            </a:r>
            <a:r>
              <a:rPr lang="fa-IR" sz="4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طوفانها</a:t>
            </a:r>
            <a:r>
              <a:rPr lang="fa-IR" sz="4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یا </a:t>
            </a:r>
            <a:r>
              <a:rPr lang="fa-IR" sz="4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تون</a:t>
            </a:r>
            <a:r>
              <a:rPr lang="fa-IR" sz="4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آتش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دانم همراه و </a:t>
            </a:r>
            <a:r>
              <a:rPr lang="fa-IR" sz="4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غمخوارم</a:t>
            </a:r>
            <a:r>
              <a:rPr lang="fa-IR" sz="4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هستی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وعده هایت تو امین هستی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7737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0354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168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3</cp:revision>
  <dcterms:created xsi:type="dcterms:W3CDTF">2022-02-16T16:59:25Z</dcterms:created>
  <dcterms:modified xsi:type="dcterms:W3CDTF">2025-04-23T15:27:37Z</dcterms:modified>
</cp:coreProperties>
</file>