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3" r:id="rId4"/>
    <p:sldId id="264" r:id="rId5"/>
    <p:sldId id="265" r:id="rId6"/>
    <p:sldId id="266" r:id="rId7"/>
    <p:sldId id="267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9E1B7ED-A8EB-2443-8039-8A046089E0B8}"/>
    <pc:docChg chg="addSld delSld modSld modMainMaster">
      <pc:chgData name="Niloofar Hosseini" userId="eb3e3110-2622-43cd-88f0-a4c46bd91734" providerId="ADAL" clId="{A9E1B7ED-A8EB-2443-8039-8A046089E0B8}" dt="2024-06-17T11:22:43.425" v="73" actId="20577"/>
      <pc:docMkLst>
        <pc:docMk/>
      </pc:docMkLst>
      <pc:sldChg chg="addSp delSp modSp mod setBg">
        <pc:chgData name="Niloofar Hosseini" userId="eb3e3110-2622-43cd-88f0-a4c46bd91734" providerId="ADAL" clId="{A9E1B7ED-A8EB-2443-8039-8A046089E0B8}" dt="2024-06-17T11:22:20.377" v="54"/>
        <pc:sldMkLst>
          <pc:docMk/>
          <pc:sldMk cId="3017912272" sldId="256"/>
        </pc:sldMkLst>
        <pc:spChg chg="add del mod">
          <ac:chgData name="Niloofar Hosseini" userId="eb3e3110-2622-43cd-88f0-a4c46bd91734" providerId="ADAL" clId="{A9E1B7ED-A8EB-2443-8039-8A046089E0B8}" dt="2024-06-17T11:22:20.377" v="54"/>
          <ac:spMkLst>
            <pc:docMk/>
            <pc:sldMk cId="3017912272" sldId="256"/>
            <ac:spMk id="2" creationId="{AAB5C989-3DD9-AA3D-BB08-3640B0B217B9}"/>
          </ac:spMkLst>
        </pc:spChg>
        <pc:spChg chg="mod">
          <ac:chgData name="Niloofar Hosseini" userId="eb3e3110-2622-43cd-88f0-a4c46bd91734" providerId="ADAL" clId="{A9E1B7ED-A8EB-2443-8039-8A046089E0B8}" dt="2024-06-17T11:22:19.083" v="52" actId="404"/>
          <ac:spMkLst>
            <pc:docMk/>
            <pc:sldMk cId="3017912272" sldId="256"/>
            <ac:spMk id="4" creationId="{B58527FF-D16A-43EE-AD27-4D3E4A25F6E8}"/>
          </ac:spMkLst>
        </pc:spChg>
      </pc:sldChg>
      <pc:sldChg chg="del">
        <pc:chgData name="Niloofar Hosseini" userId="eb3e3110-2622-43cd-88f0-a4c46bd91734" providerId="ADAL" clId="{A9E1B7ED-A8EB-2443-8039-8A046089E0B8}" dt="2024-06-17T11:22:26.808" v="55" actId="2696"/>
        <pc:sldMkLst>
          <pc:docMk/>
          <pc:sldMk cId="4175760122" sldId="257"/>
        </pc:sldMkLst>
      </pc:sldChg>
      <pc:sldChg chg="del">
        <pc:chgData name="Niloofar Hosseini" userId="eb3e3110-2622-43cd-88f0-a4c46bd91734" providerId="ADAL" clId="{A9E1B7ED-A8EB-2443-8039-8A046089E0B8}" dt="2024-06-17T11:22:27.105" v="56" actId="2696"/>
        <pc:sldMkLst>
          <pc:docMk/>
          <pc:sldMk cId="2328682818" sldId="258"/>
        </pc:sldMkLst>
      </pc:sldChg>
      <pc:sldChg chg="setBg">
        <pc:chgData name="Niloofar Hosseini" userId="eb3e3110-2622-43cd-88f0-a4c46bd91734" providerId="ADAL" clId="{A9E1B7ED-A8EB-2443-8039-8A046089E0B8}" dt="2024-06-17T11:20:22.936" v="6"/>
        <pc:sldMkLst>
          <pc:docMk/>
          <pc:sldMk cId="2784622020" sldId="259"/>
        </pc:sldMkLst>
      </pc:sldChg>
      <pc:sldChg chg="setBg">
        <pc:chgData name="Niloofar Hosseini" userId="eb3e3110-2622-43cd-88f0-a4c46bd91734" providerId="ADAL" clId="{A9E1B7ED-A8EB-2443-8039-8A046089E0B8}" dt="2024-06-17T11:20:19.622" v="4"/>
        <pc:sldMkLst>
          <pc:docMk/>
          <pc:sldMk cId="149744023" sldId="260"/>
        </pc:sldMkLst>
      </pc:sldChg>
      <pc:sldChg chg="modSp add mod">
        <pc:chgData name="Niloofar Hosseini" userId="eb3e3110-2622-43cd-88f0-a4c46bd91734" providerId="ADAL" clId="{A9E1B7ED-A8EB-2443-8039-8A046089E0B8}" dt="2024-06-17T11:22:32.693" v="61" actId="20577"/>
        <pc:sldMkLst>
          <pc:docMk/>
          <pc:sldMk cId="2710729971" sldId="261"/>
        </pc:sldMkLst>
        <pc:spChg chg="mod">
          <ac:chgData name="Niloofar Hosseini" userId="eb3e3110-2622-43cd-88f0-a4c46bd91734" providerId="ADAL" clId="{A9E1B7ED-A8EB-2443-8039-8A046089E0B8}" dt="2024-06-17T11:22:32.693" v="61" actId="20577"/>
          <ac:spMkLst>
            <pc:docMk/>
            <pc:sldMk cId="2710729971" sldId="261"/>
            <ac:spMk id="4" creationId="{B58527FF-D16A-43EE-AD27-4D3E4A25F6E8}"/>
          </ac:spMkLst>
        </pc:spChg>
      </pc:sldChg>
      <pc:sldChg chg="modSp add mod">
        <pc:chgData name="Niloofar Hosseini" userId="eb3e3110-2622-43cd-88f0-a4c46bd91734" providerId="ADAL" clId="{A9E1B7ED-A8EB-2443-8039-8A046089E0B8}" dt="2024-06-17T11:22:43.425" v="73" actId="20577"/>
        <pc:sldMkLst>
          <pc:docMk/>
          <pc:sldMk cId="3954065765" sldId="262"/>
        </pc:sldMkLst>
        <pc:spChg chg="mod">
          <ac:chgData name="Niloofar Hosseini" userId="eb3e3110-2622-43cd-88f0-a4c46bd91734" providerId="ADAL" clId="{A9E1B7ED-A8EB-2443-8039-8A046089E0B8}" dt="2024-06-17T11:22:43.425" v="73" actId="20577"/>
          <ac:spMkLst>
            <pc:docMk/>
            <pc:sldMk cId="3954065765" sldId="262"/>
            <ac:spMk id="4" creationId="{B58527FF-D16A-43EE-AD27-4D3E4A25F6E8}"/>
          </ac:spMkLst>
        </pc:spChg>
      </pc:sldChg>
      <pc:sldMasterChg chg="setBg modSldLayout">
        <pc:chgData name="Niloofar Hosseini" userId="eb3e3110-2622-43cd-88f0-a4c46bd91734" providerId="ADAL" clId="{A9E1B7ED-A8EB-2443-8039-8A046089E0B8}" dt="2024-06-17T11:20:14.157" v="2"/>
        <pc:sldMasterMkLst>
          <pc:docMk/>
          <pc:sldMasterMk cId="1025188966" sldId="2147483648"/>
        </pc:sldMasterMkLst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47385725" sldId="2147483649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3834542958" sldId="2147483650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1868049255" sldId="2147483651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125199327" sldId="2147483652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09651729" sldId="2147483653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482618207" sldId="2147483654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896335664" sldId="2147483655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4262923127" sldId="2147483656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4283684436" sldId="2147483657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344519949" sldId="2147483658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30172522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64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00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9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9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39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57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43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58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4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15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937F-38BB-47F3-8476-638D42B66E0D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6745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4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502131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دوستت دارم و تو را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باد تا ابد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791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55678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871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502131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دوستت دارم و تو را می ستایم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باد تا ابد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381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55678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832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502131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القدس دوستت دارم و تو را می ستایم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باد تا ابد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242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55678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7378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622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82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2020-09-07T16:26:26Z</dcterms:created>
  <dcterms:modified xsi:type="dcterms:W3CDTF">2025-04-23T15:25:42Z</dcterms:modified>
</cp:coreProperties>
</file>