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3" r:id="rId2"/>
    <p:sldId id="261" r:id="rId3"/>
    <p:sldId id="264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E05C933-DFAC-364C-AADB-741100A5C740}"/>
    <pc:docChg chg="undo custSel addSld delSld modSld modMainMaster">
      <pc:chgData name="Niloofar Hosseini" userId="eb3e3110-2622-43cd-88f0-a4c46bd91734" providerId="ADAL" clId="{9E05C933-DFAC-364C-AADB-741100A5C740}" dt="2024-06-17T11:09:02.266" v="492" actId="403"/>
      <pc:docMkLst>
        <pc:docMk/>
      </pc:docMkLst>
      <pc:sldChg chg="addSp delSp modSp del mod setBg">
        <pc:chgData name="Niloofar Hosseini" userId="eb3e3110-2622-43cd-88f0-a4c46bd91734" providerId="ADAL" clId="{9E05C933-DFAC-364C-AADB-741100A5C740}" dt="2024-06-17T11:01:18.934" v="150" actId="2696"/>
        <pc:sldMkLst>
          <pc:docMk/>
          <pc:sldMk cId="214186467" sldId="256"/>
        </pc:sldMkLst>
        <pc:spChg chg="add del mod">
          <ac:chgData name="Niloofar Hosseini" userId="eb3e3110-2622-43cd-88f0-a4c46bd91734" providerId="ADAL" clId="{9E05C933-DFAC-364C-AADB-741100A5C740}" dt="2024-06-17T11:00:33.644" v="133"/>
          <ac:spMkLst>
            <pc:docMk/>
            <pc:sldMk cId="214186467" sldId="256"/>
            <ac:spMk id="2" creationId="{C4938E04-3178-72EC-3201-565BFFA7D903}"/>
          </ac:spMkLst>
        </pc:spChg>
        <pc:spChg chg="add del mod">
          <ac:chgData name="Niloofar Hosseini" userId="eb3e3110-2622-43cd-88f0-a4c46bd91734" providerId="ADAL" clId="{9E05C933-DFAC-364C-AADB-741100A5C740}" dt="2024-06-17T11:01:18.586" v="149"/>
          <ac:spMkLst>
            <pc:docMk/>
            <pc:sldMk cId="214186467" sldId="256"/>
            <ac:spMk id="3" creationId="{35454C39-FF9C-890B-CCAC-8A52C3D76CB9}"/>
          </ac:spMkLst>
        </pc:spChg>
        <pc:spChg chg="mod">
          <ac:chgData name="Niloofar Hosseini" userId="eb3e3110-2622-43cd-88f0-a4c46bd91734" providerId="ADAL" clId="{9E05C933-DFAC-364C-AADB-741100A5C740}" dt="2024-06-17T11:01:13.214" v="147" actId="2711"/>
          <ac:spMkLst>
            <pc:docMk/>
            <pc:sldMk cId="214186467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9E05C933-DFAC-364C-AADB-741100A5C740}" dt="2024-06-17T11:00:33.818" v="134" actId="2696"/>
        <pc:sldMkLst>
          <pc:docMk/>
          <pc:sldMk cId="731331162" sldId="257"/>
        </pc:sldMkLst>
      </pc:sldChg>
      <pc:sldChg chg="del">
        <pc:chgData name="Niloofar Hosseini" userId="eb3e3110-2622-43cd-88f0-a4c46bd91734" providerId="ADAL" clId="{9E05C933-DFAC-364C-AADB-741100A5C740}" dt="2024-06-17T11:01:20.518" v="151" actId="2696"/>
        <pc:sldMkLst>
          <pc:docMk/>
          <pc:sldMk cId="4036028544" sldId="258"/>
        </pc:sldMkLst>
      </pc:sldChg>
      <pc:sldChg chg="del">
        <pc:chgData name="Niloofar Hosseini" userId="eb3e3110-2622-43cd-88f0-a4c46bd91734" providerId="ADAL" clId="{9E05C933-DFAC-364C-AADB-741100A5C740}" dt="2024-06-17T11:01:20.640" v="152" actId="2696"/>
        <pc:sldMkLst>
          <pc:docMk/>
          <pc:sldMk cId="2978845703" sldId="259"/>
        </pc:sldMkLst>
      </pc:sldChg>
      <pc:sldChg chg="del">
        <pc:chgData name="Niloofar Hosseini" userId="eb3e3110-2622-43cd-88f0-a4c46bd91734" providerId="ADAL" clId="{9E05C933-DFAC-364C-AADB-741100A5C740}" dt="2024-06-17T11:01:20.833" v="153" actId="2696"/>
        <pc:sldMkLst>
          <pc:docMk/>
          <pc:sldMk cId="3844362914" sldId="260"/>
        </pc:sldMkLst>
      </pc:sldChg>
      <pc:sldChg chg="addSp delSp modSp add del mod">
        <pc:chgData name="Niloofar Hosseini" userId="eb3e3110-2622-43cd-88f0-a4c46bd91734" providerId="ADAL" clId="{9E05C933-DFAC-364C-AADB-741100A5C740}" dt="2024-06-17T11:06:57.844" v="287" actId="20577"/>
        <pc:sldMkLst>
          <pc:docMk/>
          <pc:sldMk cId="2375341042" sldId="261"/>
        </pc:sldMkLst>
        <pc:spChg chg="add mod">
          <ac:chgData name="Niloofar Hosseini" userId="eb3e3110-2622-43cd-88f0-a4c46bd91734" providerId="ADAL" clId="{9E05C933-DFAC-364C-AADB-741100A5C740}" dt="2024-06-17T11:06:57.844" v="287" actId="20577"/>
          <ac:spMkLst>
            <pc:docMk/>
            <pc:sldMk cId="2375341042" sldId="261"/>
            <ac:spMk id="2" creationId="{7241B8B5-9036-DA38-B666-637A6160E280}"/>
          </ac:spMkLst>
        </pc:spChg>
        <pc:spChg chg="del">
          <ac:chgData name="Niloofar Hosseini" userId="eb3e3110-2622-43cd-88f0-a4c46bd91734" providerId="ADAL" clId="{9E05C933-DFAC-364C-AADB-741100A5C740}" dt="2024-06-17T11:01:28.430" v="156" actId="21"/>
          <ac:spMkLst>
            <pc:docMk/>
            <pc:sldMk cId="2375341042" sldId="261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9E05C933-DFAC-364C-AADB-741100A5C740}" dt="2024-06-17T10:58:15.627" v="20"/>
        <pc:sldMkLst>
          <pc:docMk/>
          <pc:sldMk cId="505636129" sldId="262"/>
        </pc:sldMkLst>
      </pc:sldChg>
      <pc:sldChg chg="setBg">
        <pc:chgData name="Niloofar Hosseini" userId="eb3e3110-2622-43cd-88f0-a4c46bd91734" providerId="ADAL" clId="{9E05C933-DFAC-364C-AADB-741100A5C740}" dt="2024-06-17T10:58:11.347" v="18"/>
        <pc:sldMkLst>
          <pc:docMk/>
          <pc:sldMk cId="1258426189" sldId="263"/>
        </pc:sldMkLst>
      </pc:sldChg>
      <pc:sldChg chg="modSp add mod">
        <pc:chgData name="Niloofar Hosseini" userId="eb3e3110-2622-43cd-88f0-a4c46bd91734" providerId="ADAL" clId="{9E05C933-DFAC-364C-AADB-741100A5C740}" dt="2024-06-17T11:09:02.266" v="492" actId="403"/>
        <pc:sldMkLst>
          <pc:docMk/>
          <pc:sldMk cId="1921101238" sldId="264"/>
        </pc:sldMkLst>
        <pc:spChg chg="mod">
          <ac:chgData name="Niloofar Hosseini" userId="eb3e3110-2622-43cd-88f0-a4c46bd91734" providerId="ADAL" clId="{9E05C933-DFAC-364C-AADB-741100A5C740}" dt="2024-06-17T11:09:02.266" v="492" actId="403"/>
          <ac:spMkLst>
            <pc:docMk/>
            <pc:sldMk cId="1921101238" sldId="264"/>
            <ac:spMk id="2" creationId="{7241B8B5-9036-DA38-B666-637A6160E280}"/>
          </ac:spMkLst>
        </pc:spChg>
      </pc:sldChg>
      <pc:sldMasterChg chg="setBg modSldLayout">
        <pc:chgData name="Niloofar Hosseini" userId="eb3e3110-2622-43cd-88f0-a4c46bd91734" providerId="ADAL" clId="{9E05C933-DFAC-364C-AADB-741100A5C740}" dt="2024-06-17T10:58:05.182" v="16"/>
        <pc:sldMasterMkLst>
          <pc:docMk/>
          <pc:sldMasterMk cId="3164570282" sldId="2147483648"/>
        </pc:sldMasterMkLst>
        <pc:sldLayoutChg chg="setBg">
          <pc:chgData name="Niloofar Hosseini" userId="eb3e3110-2622-43cd-88f0-a4c46bd91734" providerId="ADAL" clId="{9E05C933-DFAC-364C-AADB-741100A5C740}" dt="2024-06-17T10:58:05.182" v="16"/>
          <pc:sldLayoutMkLst>
            <pc:docMk/>
            <pc:sldMasterMk cId="3164570282" sldId="2147483648"/>
            <pc:sldLayoutMk cId="1400782695" sldId="2147483649"/>
          </pc:sldLayoutMkLst>
        </pc:sldLayoutChg>
        <pc:sldLayoutChg chg="setBg">
          <pc:chgData name="Niloofar Hosseini" userId="eb3e3110-2622-43cd-88f0-a4c46bd91734" providerId="ADAL" clId="{9E05C933-DFAC-364C-AADB-741100A5C740}" dt="2024-06-17T10:58:05.182" v="16"/>
          <pc:sldLayoutMkLst>
            <pc:docMk/>
            <pc:sldMasterMk cId="3164570282" sldId="2147483648"/>
            <pc:sldLayoutMk cId="1708371853" sldId="2147483650"/>
          </pc:sldLayoutMkLst>
        </pc:sldLayoutChg>
        <pc:sldLayoutChg chg="setBg">
          <pc:chgData name="Niloofar Hosseini" userId="eb3e3110-2622-43cd-88f0-a4c46bd91734" providerId="ADAL" clId="{9E05C933-DFAC-364C-AADB-741100A5C740}" dt="2024-06-17T10:58:05.182" v="16"/>
          <pc:sldLayoutMkLst>
            <pc:docMk/>
            <pc:sldMasterMk cId="3164570282" sldId="2147483648"/>
            <pc:sldLayoutMk cId="2923781401" sldId="2147483651"/>
          </pc:sldLayoutMkLst>
        </pc:sldLayoutChg>
        <pc:sldLayoutChg chg="setBg">
          <pc:chgData name="Niloofar Hosseini" userId="eb3e3110-2622-43cd-88f0-a4c46bd91734" providerId="ADAL" clId="{9E05C933-DFAC-364C-AADB-741100A5C740}" dt="2024-06-17T10:58:05.182" v="16"/>
          <pc:sldLayoutMkLst>
            <pc:docMk/>
            <pc:sldMasterMk cId="3164570282" sldId="2147483648"/>
            <pc:sldLayoutMk cId="2829309618" sldId="2147483652"/>
          </pc:sldLayoutMkLst>
        </pc:sldLayoutChg>
        <pc:sldLayoutChg chg="setBg">
          <pc:chgData name="Niloofar Hosseini" userId="eb3e3110-2622-43cd-88f0-a4c46bd91734" providerId="ADAL" clId="{9E05C933-DFAC-364C-AADB-741100A5C740}" dt="2024-06-17T10:58:05.182" v="16"/>
          <pc:sldLayoutMkLst>
            <pc:docMk/>
            <pc:sldMasterMk cId="3164570282" sldId="2147483648"/>
            <pc:sldLayoutMk cId="2808591009" sldId="2147483653"/>
          </pc:sldLayoutMkLst>
        </pc:sldLayoutChg>
        <pc:sldLayoutChg chg="setBg">
          <pc:chgData name="Niloofar Hosseini" userId="eb3e3110-2622-43cd-88f0-a4c46bd91734" providerId="ADAL" clId="{9E05C933-DFAC-364C-AADB-741100A5C740}" dt="2024-06-17T10:58:05.182" v="16"/>
          <pc:sldLayoutMkLst>
            <pc:docMk/>
            <pc:sldMasterMk cId="3164570282" sldId="2147483648"/>
            <pc:sldLayoutMk cId="951279970" sldId="2147483654"/>
          </pc:sldLayoutMkLst>
        </pc:sldLayoutChg>
        <pc:sldLayoutChg chg="setBg">
          <pc:chgData name="Niloofar Hosseini" userId="eb3e3110-2622-43cd-88f0-a4c46bd91734" providerId="ADAL" clId="{9E05C933-DFAC-364C-AADB-741100A5C740}" dt="2024-06-17T10:58:05.182" v="16"/>
          <pc:sldLayoutMkLst>
            <pc:docMk/>
            <pc:sldMasterMk cId="3164570282" sldId="2147483648"/>
            <pc:sldLayoutMk cId="1584319318" sldId="2147483655"/>
          </pc:sldLayoutMkLst>
        </pc:sldLayoutChg>
        <pc:sldLayoutChg chg="setBg">
          <pc:chgData name="Niloofar Hosseini" userId="eb3e3110-2622-43cd-88f0-a4c46bd91734" providerId="ADAL" clId="{9E05C933-DFAC-364C-AADB-741100A5C740}" dt="2024-06-17T10:58:05.182" v="16"/>
          <pc:sldLayoutMkLst>
            <pc:docMk/>
            <pc:sldMasterMk cId="3164570282" sldId="2147483648"/>
            <pc:sldLayoutMk cId="3251775672" sldId="2147483656"/>
          </pc:sldLayoutMkLst>
        </pc:sldLayoutChg>
        <pc:sldLayoutChg chg="setBg">
          <pc:chgData name="Niloofar Hosseini" userId="eb3e3110-2622-43cd-88f0-a4c46bd91734" providerId="ADAL" clId="{9E05C933-DFAC-364C-AADB-741100A5C740}" dt="2024-06-17T10:58:05.182" v="16"/>
          <pc:sldLayoutMkLst>
            <pc:docMk/>
            <pc:sldMasterMk cId="3164570282" sldId="2147483648"/>
            <pc:sldLayoutMk cId="1289816630" sldId="2147483657"/>
          </pc:sldLayoutMkLst>
        </pc:sldLayoutChg>
        <pc:sldLayoutChg chg="setBg">
          <pc:chgData name="Niloofar Hosseini" userId="eb3e3110-2622-43cd-88f0-a4c46bd91734" providerId="ADAL" clId="{9E05C933-DFAC-364C-AADB-741100A5C740}" dt="2024-06-17T10:58:05.182" v="16"/>
          <pc:sldLayoutMkLst>
            <pc:docMk/>
            <pc:sldMasterMk cId="3164570282" sldId="2147483648"/>
            <pc:sldLayoutMk cId="2047833292" sldId="2147483658"/>
          </pc:sldLayoutMkLst>
        </pc:sldLayoutChg>
        <pc:sldLayoutChg chg="setBg">
          <pc:chgData name="Niloofar Hosseini" userId="eb3e3110-2622-43cd-88f0-a4c46bd91734" providerId="ADAL" clId="{9E05C933-DFAC-364C-AADB-741100A5C740}" dt="2024-06-17T10:58:05.182" v="16"/>
          <pc:sldLayoutMkLst>
            <pc:docMk/>
            <pc:sldMasterMk cId="3164570282" sldId="2147483648"/>
            <pc:sldLayoutMk cId="2065599251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C1046-90E8-BF49-B71D-9BAB48768D0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3CECC-7F81-484F-966C-DEBBCA651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63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2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58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3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25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49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15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47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4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56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88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60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39D19-6E97-472E-8E10-7B9D047078D5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103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842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41B8B5-9036-DA38-B666-637A6160E280}"/>
              </a:ext>
            </a:extLst>
          </p:cNvPr>
          <p:cNvSpPr/>
          <p:nvPr/>
        </p:nvSpPr>
        <p:spPr>
          <a:xfrm>
            <a:off x="0" y="0"/>
            <a:ext cx="12191999" cy="755867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 وقت پرستش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 پرستش محبوب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نیکوست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 پنهان نشو از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نزدش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 امروز او تو را پذیرد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5341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41B8B5-9036-DA38-B666-637A6160E280}"/>
              </a:ext>
            </a:extLst>
          </p:cNvPr>
          <p:cNvSpPr/>
          <p:nvPr/>
        </p:nvSpPr>
        <p:spPr>
          <a:xfrm>
            <a:off x="0" y="0"/>
            <a:ext cx="12191999" cy="755867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روزی همه گویند تو خداوندی در حضورت زانو زنند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اما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خوشابحال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آنانکه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امروز تو را ستایند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امروز با شادی تو را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می‌پرستیم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فریاد شادمانی زنیم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حضورت ای شاه آسمانی ، با شادی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می‌شتابیم</a:t>
            </a: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2110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636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55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7</cp:revision>
  <dcterms:created xsi:type="dcterms:W3CDTF">2018-08-09T19:40:38Z</dcterms:created>
  <dcterms:modified xsi:type="dcterms:W3CDTF">2025-04-22T16:46:34Z</dcterms:modified>
</cp:coreProperties>
</file>