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7" r:id="rId7"/>
    <p:sldId id="268" r:id="rId8"/>
    <p:sldId id="260" r:id="rId9"/>
    <p:sldId id="262" r:id="rId10"/>
    <p:sldId id="269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10"/>
    <p:restoredTop sz="94749"/>
  </p:normalViewPr>
  <p:slideViewPr>
    <p:cSldViewPr snapToGrid="0">
      <p:cViewPr varScale="1">
        <p:scale>
          <a:sx n="81" d="100"/>
          <a:sy n="81" d="100"/>
        </p:scale>
        <p:origin x="40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B71ACCE-E9F9-BB4E-9F60-C716BD318DB3}"/>
    <pc:docChg chg="undo custSel addSld modSld sldOrd modMainMaster">
      <pc:chgData name="Niloofar Hosseini" userId="eb3e3110-2622-43cd-88f0-a4c46bd91734" providerId="ADAL" clId="{2B71ACCE-E9F9-BB4E-9F60-C716BD318DB3}" dt="2024-03-22T15:34:37.638" v="14" actId="20577"/>
      <pc:docMkLst>
        <pc:docMk/>
      </pc:docMkLst>
      <pc:sldChg chg="setBg">
        <pc:chgData name="Niloofar Hosseini" userId="eb3e3110-2622-43cd-88f0-a4c46bd91734" providerId="ADAL" clId="{2B71ACCE-E9F9-BB4E-9F60-C716BD318DB3}" dt="2024-03-22T15:33:09.720" v="2"/>
        <pc:sldMkLst>
          <pc:docMk/>
          <pc:sldMk cId="1874123119" sldId="256"/>
        </pc:sldMkLst>
      </pc:sldChg>
      <pc:sldChg chg="modSp mod">
        <pc:chgData name="Niloofar Hosseini" userId="eb3e3110-2622-43cd-88f0-a4c46bd91734" providerId="ADAL" clId="{2B71ACCE-E9F9-BB4E-9F60-C716BD318DB3}" dt="2024-03-22T15:33:52.239" v="7" actId="113"/>
        <pc:sldMkLst>
          <pc:docMk/>
          <pc:sldMk cId="2196910482" sldId="259"/>
        </pc:sldMkLst>
        <pc:spChg chg="mod">
          <ac:chgData name="Niloofar Hosseini" userId="eb3e3110-2622-43cd-88f0-a4c46bd91734" providerId="ADAL" clId="{2B71ACCE-E9F9-BB4E-9F60-C716BD318DB3}" dt="2024-03-22T15:33:52.239" v="7" actId="113"/>
          <ac:spMkLst>
            <pc:docMk/>
            <pc:sldMk cId="2196910482" sldId="259"/>
            <ac:spMk id="4" creationId="{9E59E111-05C5-7604-A381-9AF0B1B12705}"/>
          </ac:spMkLst>
        </pc:spChg>
      </pc:sldChg>
      <pc:sldChg chg="setBg">
        <pc:chgData name="Niloofar Hosseini" userId="eb3e3110-2622-43cd-88f0-a4c46bd91734" providerId="ADAL" clId="{2B71ACCE-E9F9-BB4E-9F60-C716BD318DB3}" dt="2024-03-22T15:33:19.596" v="4"/>
        <pc:sldMkLst>
          <pc:docMk/>
          <pc:sldMk cId="2434388477" sldId="263"/>
        </pc:sldMkLst>
      </pc:sldChg>
      <pc:sldChg chg="setBg">
        <pc:chgData name="Niloofar Hosseini" userId="eb3e3110-2622-43cd-88f0-a4c46bd91734" providerId="ADAL" clId="{2B71ACCE-E9F9-BB4E-9F60-C716BD318DB3}" dt="2024-03-22T15:33:25.748" v="6"/>
        <pc:sldMkLst>
          <pc:docMk/>
          <pc:sldMk cId="1533885677" sldId="264"/>
        </pc:sldMkLst>
      </pc:sldChg>
      <pc:sldChg chg="add ord">
        <pc:chgData name="Niloofar Hosseini" userId="eb3e3110-2622-43cd-88f0-a4c46bd91734" providerId="ADAL" clId="{2B71ACCE-E9F9-BB4E-9F60-C716BD318DB3}" dt="2024-03-22T15:34:07.477" v="9" actId="20578"/>
        <pc:sldMkLst>
          <pc:docMk/>
          <pc:sldMk cId="2516669464" sldId="265"/>
        </pc:sldMkLst>
      </pc:sldChg>
      <pc:sldChg chg="modSp add mod ord">
        <pc:chgData name="Niloofar Hosseini" userId="eb3e3110-2622-43cd-88f0-a4c46bd91734" providerId="ADAL" clId="{2B71ACCE-E9F9-BB4E-9F60-C716BD318DB3}" dt="2024-03-22T15:34:37.638" v="14" actId="20577"/>
        <pc:sldMkLst>
          <pc:docMk/>
          <pc:sldMk cId="1040249710" sldId="266"/>
        </pc:sldMkLst>
        <pc:spChg chg="mod">
          <ac:chgData name="Niloofar Hosseini" userId="eb3e3110-2622-43cd-88f0-a4c46bd91734" providerId="ADAL" clId="{2B71ACCE-E9F9-BB4E-9F60-C716BD318DB3}" dt="2024-03-22T15:34:37.638" v="14" actId="20577"/>
          <ac:spMkLst>
            <pc:docMk/>
            <pc:sldMk cId="1040249710" sldId="266"/>
            <ac:spMk id="4" creationId="{9E59E111-05C5-7604-A381-9AF0B1B12705}"/>
          </ac:spMkLst>
        </pc:spChg>
      </pc:sldChg>
      <pc:sldMasterChg chg="setBg modSldLayout">
        <pc:chgData name="Niloofar Hosseini" userId="eb3e3110-2622-43cd-88f0-a4c46bd91734" providerId="ADAL" clId="{2B71ACCE-E9F9-BB4E-9F60-C716BD318DB3}" dt="2024-03-22T15:33:09.720" v="2"/>
        <pc:sldMasterMkLst>
          <pc:docMk/>
          <pc:sldMasterMk cId="3927081015" sldId="2147483648"/>
        </pc:sldMasterMkLst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2522618967" sldId="2147483649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3888567944" sldId="2147483650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135517057" sldId="2147483651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708906142" sldId="2147483652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3891557832" sldId="2147483653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3071630242" sldId="2147483654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2152440426" sldId="2147483655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2116428027" sldId="2147483656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287484407" sldId="2147483657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890009560" sldId="2147483658"/>
          </pc:sldLayoutMkLst>
        </pc:sldLayoutChg>
        <pc:sldLayoutChg chg="setBg">
          <pc:chgData name="Niloofar Hosseini" userId="eb3e3110-2622-43cd-88f0-a4c46bd91734" providerId="ADAL" clId="{2B71ACCE-E9F9-BB4E-9F60-C716BD318DB3}" dt="2024-03-22T15:33:09.720" v="2"/>
          <pc:sldLayoutMkLst>
            <pc:docMk/>
            <pc:sldMasterMk cId="3927081015" sldId="2147483648"/>
            <pc:sldLayoutMk cId="136730746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9364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5488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8149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93995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6361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2271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7173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69282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99049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4919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D80C-6504-8645-B8B0-0748AC9E567D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35956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9D80C-6504-8645-B8B0-0748AC9E567D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A6552-4E42-7942-A114-D2D24B679B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089044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4388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5405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برخیزیم برخیزیم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دیوارها را بنا کنیم</a:t>
            </a:r>
          </a:p>
          <a:p>
            <a:pPr algn="ctr" rtl="1">
              <a:lnSpc>
                <a:spcPct val="150000"/>
              </a:lnSpc>
            </a:pPr>
            <a:r>
              <a:rPr lang="fa-I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53609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38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18855" y="0"/>
            <a:ext cx="12191999" cy="58208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برخیزیم بنا کنیم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لباس رزم به تن کنیم </a:t>
            </a: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7412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58208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پرستش در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برای نبرد ، شویم هم دعا</a:t>
            </a: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90036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58208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گوییم نبرد از آن خداست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دستهای سست توانش از خداست</a:t>
            </a:r>
          </a:p>
          <a:p>
            <a:pPr algn="ctr" rtl="1">
              <a:lnSpc>
                <a:spcPct val="150000"/>
              </a:lnSpc>
            </a:pPr>
            <a:r>
              <a:rPr lang="fa-I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1313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5405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برخیزیم برخیزیم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دیوارها را بنا کنیم</a:t>
            </a:r>
          </a:p>
          <a:p>
            <a:pPr algn="ctr" rtl="1">
              <a:lnSpc>
                <a:spcPct val="150000"/>
              </a:lnSpc>
            </a:pPr>
            <a:r>
              <a:rPr lang="fa-I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96910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58208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گوییم نبرد از آن خداست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دستهای سست توانش از خداست</a:t>
            </a:r>
          </a:p>
          <a:p>
            <a:pPr algn="ctr" rtl="1">
              <a:lnSpc>
                <a:spcPct val="150000"/>
              </a:lnSpc>
            </a:pPr>
            <a:r>
              <a:rPr lang="fa-I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36727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5405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برخیزیم برخیزیم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دیوارها را بنا کنیم</a:t>
            </a:r>
          </a:p>
          <a:p>
            <a:pPr algn="ctr" rtl="1">
              <a:lnSpc>
                <a:spcPct val="150000"/>
              </a:lnSpc>
            </a:pPr>
            <a:r>
              <a:rPr lang="fa-I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3112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58097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دستهای سست را قوی سازید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پاهای لرزان استوار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برخیزید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دورتا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دور دیوار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بایستیم بنا کنیم</a:t>
            </a: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58555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9E111-05C5-7604-A381-9AF0B1B12705}"/>
              </a:ext>
            </a:extLst>
          </p:cNvPr>
          <p:cNvSpPr/>
          <p:nvPr/>
        </p:nvSpPr>
        <p:spPr>
          <a:xfrm>
            <a:off x="0" y="0"/>
            <a:ext cx="12191999" cy="58910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یکدست بنا کنیم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دستی دیگر بجنگیم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ردای یأس را از تن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در کنیم</a:t>
            </a: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41115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117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2022-10-05T11:08:26Z</dcterms:created>
  <dcterms:modified xsi:type="dcterms:W3CDTF">2025-04-23T15:23:29Z</dcterms:modified>
</cp:coreProperties>
</file>