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61" r:id="rId3"/>
    <p:sldId id="256" r:id="rId4"/>
    <p:sldId id="258" r:id="rId5"/>
    <p:sldId id="265" r:id="rId6"/>
    <p:sldId id="266" r:id="rId7"/>
    <p:sldId id="264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00EE23CC-F378-4B42-AA7D-0F397AD2536E}"/>
    <pc:docChg chg="undo custSel addSld delSld modSld sldOrd modMainMaster">
      <pc:chgData name="Niloofar Hosseini" userId="eb3e3110-2622-43cd-88f0-a4c46bd91734" providerId="ADAL" clId="{00EE23CC-F378-4B42-AA7D-0F397AD2536E}" dt="2024-05-22T16:08:02.409" v="283" actId="20578"/>
      <pc:docMkLst>
        <pc:docMk/>
      </pc:docMkLst>
      <pc:sldChg chg="modSp mod">
        <pc:chgData name="Niloofar Hosseini" userId="eb3e3110-2622-43cd-88f0-a4c46bd91734" providerId="ADAL" clId="{00EE23CC-F378-4B42-AA7D-0F397AD2536E}" dt="2024-05-22T16:06:36.179" v="163" actId="403"/>
        <pc:sldMkLst>
          <pc:docMk/>
          <pc:sldMk cId="3444292529" sldId="256"/>
        </pc:sldMkLst>
        <pc:spChg chg="mod">
          <ac:chgData name="Niloofar Hosseini" userId="eb3e3110-2622-43cd-88f0-a4c46bd91734" providerId="ADAL" clId="{00EE23CC-F378-4B42-AA7D-0F397AD2536E}" dt="2024-05-22T16:06:36.179" v="163" actId="403"/>
          <ac:spMkLst>
            <pc:docMk/>
            <pc:sldMk cId="3444292529" sldId="256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00EE23CC-F378-4B42-AA7D-0F397AD2536E}" dt="2024-05-22T16:06:41.630" v="164" actId="2696"/>
        <pc:sldMkLst>
          <pc:docMk/>
          <pc:sldMk cId="701528980" sldId="257"/>
        </pc:sldMkLst>
      </pc:sldChg>
      <pc:sldChg chg="modSp mod">
        <pc:chgData name="Niloofar Hosseini" userId="eb3e3110-2622-43cd-88f0-a4c46bd91734" providerId="ADAL" clId="{00EE23CC-F378-4B42-AA7D-0F397AD2536E}" dt="2024-05-22T16:07:40.337" v="275" actId="113"/>
        <pc:sldMkLst>
          <pc:docMk/>
          <pc:sldMk cId="2957237330" sldId="258"/>
        </pc:sldMkLst>
        <pc:spChg chg="mod">
          <ac:chgData name="Niloofar Hosseini" userId="eb3e3110-2622-43cd-88f0-a4c46bd91734" providerId="ADAL" clId="{00EE23CC-F378-4B42-AA7D-0F397AD2536E}" dt="2024-05-22T16:07:40.337" v="275" actId="113"/>
          <ac:spMkLst>
            <pc:docMk/>
            <pc:sldMk cId="2957237330" sldId="258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00EE23CC-F378-4B42-AA7D-0F397AD2536E}" dt="2024-05-22T16:07:48.164" v="276" actId="2696"/>
        <pc:sldMkLst>
          <pc:docMk/>
          <pc:sldMk cId="4025752241" sldId="259"/>
        </pc:sldMkLst>
      </pc:sldChg>
      <pc:sldChg chg="del">
        <pc:chgData name="Niloofar Hosseini" userId="eb3e3110-2622-43cd-88f0-a4c46bd91734" providerId="ADAL" clId="{00EE23CC-F378-4B42-AA7D-0F397AD2536E}" dt="2024-05-22T16:07:49.785" v="277" actId="2696"/>
        <pc:sldMkLst>
          <pc:docMk/>
          <pc:sldMk cId="3593483344" sldId="260"/>
        </pc:sldMkLst>
      </pc:sldChg>
      <pc:sldChg chg="addSp delSp modSp mod setBg">
        <pc:chgData name="Niloofar Hosseini" userId="eb3e3110-2622-43cd-88f0-a4c46bd91734" providerId="ADAL" clId="{00EE23CC-F378-4B42-AA7D-0F397AD2536E}" dt="2024-05-22T16:06:25.108" v="161"/>
        <pc:sldMkLst>
          <pc:docMk/>
          <pc:sldMk cId="1104716945" sldId="261"/>
        </pc:sldMkLst>
        <pc:spChg chg="add del mod">
          <ac:chgData name="Niloofar Hosseini" userId="eb3e3110-2622-43cd-88f0-a4c46bd91734" providerId="ADAL" clId="{00EE23CC-F378-4B42-AA7D-0F397AD2536E}" dt="2024-05-22T16:06:25.108" v="161"/>
          <ac:spMkLst>
            <pc:docMk/>
            <pc:sldMk cId="1104716945" sldId="261"/>
            <ac:spMk id="2" creationId="{0005943C-A49B-38C6-ED07-7454FA1150B8}"/>
          </ac:spMkLst>
        </pc:spChg>
        <pc:spChg chg="mod">
          <ac:chgData name="Niloofar Hosseini" userId="eb3e3110-2622-43cd-88f0-a4c46bd91734" providerId="ADAL" clId="{00EE23CC-F378-4B42-AA7D-0F397AD2536E}" dt="2024-05-22T16:05:30.657" v="77" actId="403"/>
          <ac:spMkLst>
            <pc:docMk/>
            <pc:sldMk cId="1104716945" sldId="261"/>
            <ac:spMk id="4" creationId="{00000000-0000-0000-0000-000000000000}"/>
          </ac:spMkLst>
        </pc:spChg>
      </pc:sldChg>
      <pc:sldChg chg="setBg">
        <pc:chgData name="Niloofar Hosseini" userId="eb3e3110-2622-43cd-88f0-a4c46bd91734" providerId="ADAL" clId="{00EE23CC-F378-4B42-AA7D-0F397AD2536E}" dt="2024-05-22T16:03:37.881" v="6"/>
        <pc:sldMkLst>
          <pc:docMk/>
          <pc:sldMk cId="3713921911" sldId="262"/>
        </pc:sldMkLst>
      </pc:sldChg>
      <pc:sldChg chg="setBg">
        <pc:chgData name="Niloofar Hosseini" userId="eb3e3110-2622-43cd-88f0-a4c46bd91734" providerId="ADAL" clId="{00EE23CC-F378-4B42-AA7D-0F397AD2536E}" dt="2024-05-22T16:03:33.978" v="4"/>
        <pc:sldMkLst>
          <pc:docMk/>
          <pc:sldMk cId="356702149" sldId="263"/>
        </pc:sldMkLst>
      </pc:sldChg>
      <pc:sldChg chg="add ord">
        <pc:chgData name="Niloofar Hosseini" userId="eb3e3110-2622-43cd-88f0-a4c46bd91734" providerId="ADAL" clId="{00EE23CC-F378-4B42-AA7D-0F397AD2536E}" dt="2024-05-22T16:07:52.903" v="279" actId="20578"/>
        <pc:sldMkLst>
          <pc:docMk/>
          <pc:sldMk cId="1040115174" sldId="264"/>
        </pc:sldMkLst>
      </pc:sldChg>
      <pc:sldChg chg="add ord">
        <pc:chgData name="Niloofar Hosseini" userId="eb3e3110-2622-43cd-88f0-a4c46bd91734" providerId="ADAL" clId="{00EE23CC-F378-4B42-AA7D-0F397AD2536E}" dt="2024-05-22T16:07:59.128" v="281" actId="20578"/>
        <pc:sldMkLst>
          <pc:docMk/>
          <pc:sldMk cId="508008222" sldId="265"/>
        </pc:sldMkLst>
      </pc:sldChg>
      <pc:sldChg chg="add ord">
        <pc:chgData name="Niloofar Hosseini" userId="eb3e3110-2622-43cd-88f0-a4c46bd91734" providerId="ADAL" clId="{00EE23CC-F378-4B42-AA7D-0F397AD2536E}" dt="2024-05-22T16:08:02.409" v="283" actId="20578"/>
        <pc:sldMkLst>
          <pc:docMk/>
          <pc:sldMk cId="1087938586" sldId="266"/>
        </pc:sldMkLst>
      </pc:sldChg>
      <pc:sldMasterChg chg="setBg modSldLayout">
        <pc:chgData name="Niloofar Hosseini" userId="eb3e3110-2622-43cd-88f0-a4c46bd91734" providerId="ADAL" clId="{00EE23CC-F378-4B42-AA7D-0F397AD2536E}" dt="2024-05-22T16:03:26.998" v="2"/>
        <pc:sldMasterMkLst>
          <pc:docMk/>
          <pc:sldMasterMk cId="391694189" sldId="2147483648"/>
        </pc:sldMasterMkLst>
        <pc:sldLayoutChg chg="setBg">
          <pc:chgData name="Niloofar Hosseini" userId="eb3e3110-2622-43cd-88f0-a4c46bd91734" providerId="ADAL" clId="{00EE23CC-F378-4B42-AA7D-0F397AD2536E}" dt="2024-05-22T16:03:26.998" v="2"/>
          <pc:sldLayoutMkLst>
            <pc:docMk/>
            <pc:sldMasterMk cId="391694189" sldId="2147483648"/>
            <pc:sldLayoutMk cId="2685173712" sldId="2147483649"/>
          </pc:sldLayoutMkLst>
        </pc:sldLayoutChg>
        <pc:sldLayoutChg chg="setBg">
          <pc:chgData name="Niloofar Hosseini" userId="eb3e3110-2622-43cd-88f0-a4c46bd91734" providerId="ADAL" clId="{00EE23CC-F378-4B42-AA7D-0F397AD2536E}" dt="2024-05-22T16:03:26.998" v="2"/>
          <pc:sldLayoutMkLst>
            <pc:docMk/>
            <pc:sldMasterMk cId="391694189" sldId="2147483648"/>
            <pc:sldLayoutMk cId="2774763498" sldId="2147483650"/>
          </pc:sldLayoutMkLst>
        </pc:sldLayoutChg>
        <pc:sldLayoutChg chg="setBg">
          <pc:chgData name="Niloofar Hosseini" userId="eb3e3110-2622-43cd-88f0-a4c46bd91734" providerId="ADAL" clId="{00EE23CC-F378-4B42-AA7D-0F397AD2536E}" dt="2024-05-22T16:03:26.998" v="2"/>
          <pc:sldLayoutMkLst>
            <pc:docMk/>
            <pc:sldMasterMk cId="391694189" sldId="2147483648"/>
            <pc:sldLayoutMk cId="1310818052" sldId="2147483651"/>
          </pc:sldLayoutMkLst>
        </pc:sldLayoutChg>
        <pc:sldLayoutChg chg="setBg">
          <pc:chgData name="Niloofar Hosseini" userId="eb3e3110-2622-43cd-88f0-a4c46bd91734" providerId="ADAL" clId="{00EE23CC-F378-4B42-AA7D-0F397AD2536E}" dt="2024-05-22T16:03:26.998" v="2"/>
          <pc:sldLayoutMkLst>
            <pc:docMk/>
            <pc:sldMasterMk cId="391694189" sldId="2147483648"/>
            <pc:sldLayoutMk cId="628516806" sldId="2147483652"/>
          </pc:sldLayoutMkLst>
        </pc:sldLayoutChg>
        <pc:sldLayoutChg chg="setBg">
          <pc:chgData name="Niloofar Hosseini" userId="eb3e3110-2622-43cd-88f0-a4c46bd91734" providerId="ADAL" clId="{00EE23CC-F378-4B42-AA7D-0F397AD2536E}" dt="2024-05-22T16:03:26.998" v="2"/>
          <pc:sldLayoutMkLst>
            <pc:docMk/>
            <pc:sldMasterMk cId="391694189" sldId="2147483648"/>
            <pc:sldLayoutMk cId="3051116985" sldId="2147483653"/>
          </pc:sldLayoutMkLst>
        </pc:sldLayoutChg>
        <pc:sldLayoutChg chg="setBg">
          <pc:chgData name="Niloofar Hosseini" userId="eb3e3110-2622-43cd-88f0-a4c46bd91734" providerId="ADAL" clId="{00EE23CC-F378-4B42-AA7D-0F397AD2536E}" dt="2024-05-22T16:03:26.998" v="2"/>
          <pc:sldLayoutMkLst>
            <pc:docMk/>
            <pc:sldMasterMk cId="391694189" sldId="2147483648"/>
            <pc:sldLayoutMk cId="1749963721" sldId="2147483654"/>
          </pc:sldLayoutMkLst>
        </pc:sldLayoutChg>
        <pc:sldLayoutChg chg="setBg">
          <pc:chgData name="Niloofar Hosseini" userId="eb3e3110-2622-43cd-88f0-a4c46bd91734" providerId="ADAL" clId="{00EE23CC-F378-4B42-AA7D-0F397AD2536E}" dt="2024-05-22T16:03:26.998" v="2"/>
          <pc:sldLayoutMkLst>
            <pc:docMk/>
            <pc:sldMasterMk cId="391694189" sldId="2147483648"/>
            <pc:sldLayoutMk cId="1788950432" sldId="2147483655"/>
          </pc:sldLayoutMkLst>
        </pc:sldLayoutChg>
        <pc:sldLayoutChg chg="setBg">
          <pc:chgData name="Niloofar Hosseini" userId="eb3e3110-2622-43cd-88f0-a4c46bd91734" providerId="ADAL" clId="{00EE23CC-F378-4B42-AA7D-0F397AD2536E}" dt="2024-05-22T16:03:26.998" v="2"/>
          <pc:sldLayoutMkLst>
            <pc:docMk/>
            <pc:sldMasterMk cId="391694189" sldId="2147483648"/>
            <pc:sldLayoutMk cId="983987139" sldId="2147483656"/>
          </pc:sldLayoutMkLst>
        </pc:sldLayoutChg>
        <pc:sldLayoutChg chg="setBg">
          <pc:chgData name="Niloofar Hosseini" userId="eb3e3110-2622-43cd-88f0-a4c46bd91734" providerId="ADAL" clId="{00EE23CC-F378-4B42-AA7D-0F397AD2536E}" dt="2024-05-22T16:03:26.998" v="2"/>
          <pc:sldLayoutMkLst>
            <pc:docMk/>
            <pc:sldMasterMk cId="391694189" sldId="2147483648"/>
            <pc:sldLayoutMk cId="925118914" sldId="2147483657"/>
          </pc:sldLayoutMkLst>
        </pc:sldLayoutChg>
        <pc:sldLayoutChg chg="setBg">
          <pc:chgData name="Niloofar Hosseini" userId="eb3e3110-2622-43cd-88f0-a4c46bd91734" providerId="ADAL" clId="{00EE23CC-F378-4B42-AA7D-0F397AD2536E}" dt="2024-05-22T16:03:26.998" v="2"/>
          <pc:sldLayoutMkLst>
            <pc:docMk/>
            <pc:sldMasterMk cId="391694189" sldId="2147483648"/>
            <pc:sldLayoutMk cId="395115661" sldId="2147483658"/>
          </pc:sldLayoutMkLst>
        </pc:sldLayoutChg>
        <pc:sldLayoutChg chg="setBg">
          <pc:chgData name="Niloofar Hosseini" userId="eb3e3110-2622-43cd-88f0-a4c46bd91734" providerId="ADAL" clId="{00EE23CC-F378-4B42-AA7D-0F397AD2536E}" dt="2024-05-22T16:03:26.998" v="2"/>
          <pc:sldLayoutMkLst>
            <pc:docMk/>
            <pc:sldMasterMk cId="391694189" sldId="2147483648"/>
            <pc:sldLayoutMk cId="2554055815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28894-9A4C-4479-8161-B10A2A2DE554}" type="datetimeFigureOut">
              <a:rPr lang="de-DE" smtClean="0"/>
              <a:t>23.04.2025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51644-9A1E-4037-8B2B-93311D997D1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3582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28894-9A4C-4479-8161-B10A2A2DE554}" type="datetimeFigureOut">
              <a:rPr lang="de-DE" smtClean="0"/>
              <a:t>23.04.2025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51644-9A1E-4037-8B2B-93311D997D1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6802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28894-9A4C-4479-8161-B10A2A2DE554}" type="datetimeFigureOut">
              <a:rPr lang="de-DE" smtClean="0"/>
              <a:t>23.04.2025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51644-9A1E-4037-8B2B-93311D997D1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96071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28894-9A4C-4479-8161-B10A2A2DE554}" type="datetimeFigureOut">
              <a:rPr lang="de-DE" smtClean="0"/>
              <a:t>23.04.2025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51644-9A1E-4037-8B2B-93311D997D1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4196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28894-9A4C-4479-8161-B10A2A2DE554}" type="datetimeFigureOut">
              <a:rPr lang="de-DE" smtClean="0"/>
              <a:t>23.04.2025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51644-9A1E-4037-8B2B-93311D997D1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6672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28894-9A4C-4479-8161-B10A2A2DE554}" type="datetimeFigureOut">
              <a:rPr lang="de-DE" smtClean="0"/>
              <a:t>23.04.2025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51644-9A1E-4037-8B2B-93311D997D1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1978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28894-9A4C-4479-8161-B10A2A2DE554}" type="datetimeFigureOut">
              <a:rPr lang="de-DE" smtClean="0"/>
              <a:t>23.04.2025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51644-9A1E-4037-8B2B-93311D997D1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56638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28894-9A4C-4479-8161-B10A2A2DE554}" type="datetimeFigureOut">
              <a:rPr lang="de-DE" smtClean="0"/>
              <a:t>23.04.2025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51644-9A1E-4037-8B2B-93311D997D1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3868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28894-9A4C-4479-8161-B10A2A2DE554}" type="datetimeFigureOut">
              <a:rPr lang="de-DE" smtClean="0"/>
              <a:t>23.04.2025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51644-9A1E-4037-8B2B-93311D997D1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39144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28894-9A4C-4479-8161-B10A2A2DE554}" type="datetimeFigureOut">
              <a:rPr lang="de-DE" smtClean="0"/>
              <a:t>23.04.2025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51644-9A1E-4037-8B2B-93311D997D1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3985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28894-9A4C-4479-8161-B10A2A2DE554}" type="datetimeFigureOut">
              <a:rPr lang="de-DE" smtClean="0"/>
              <a:t>23.04.2025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51644-9A1E-4037-8B2B-93311D997D1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7708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D28894-9A4C-4479-8161-B10A2A2DE554}" type="datetimeFigureOut">
              <a:rPr lang="de-DE" smtClean="0"/>
              <a:t>23.04.2025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851644-9A1E-4037-8B2B-93311D997D1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682570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6702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93074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برخیز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بسرا</a:t>
            </a:r>
            <a:endParaRPr lang="fa-IR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و نامش </a:t>
            </a: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برافراز</a:t>
            </a:r>
            <a:endParaRPr lang="fa-IR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32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(</a:t>
            </a:r>
            <a:r>
              <a:rPr lang="en-US" sz="32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x</a:t>
            </a:r>
            <a:r>
              <a:rPr lang="fa-IR" sz="32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۴)</a:t>
            </a:r>
          </a:p>
          <a:p>
            <a:pPr algn="ctr" rtl="1">
              <a:lnSpc>
                <a:spcPct val="150000"/>
              </a:lnSpc>
            </a:pPr>
            <a:endParaRPr lang="fa-IR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1047169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698967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قادر متعال کارهایش عظیم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خدای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لشکرها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کارهایش مهیب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خالق تازه ها کارهایش عجیب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محو کهنه ها بنای جدید</a:t>
            </a:r>
          </a:p>
          <a:p>
            <a:pPr algn="ctr" rtl="1">
              <a:lnSpc>
                <a:spcPct val="150000"/>
              </a:lnSpc>
            </a:pP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442925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21706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عیسی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آتشیست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فرو برنده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کلامش چون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شمشیریست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برنده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عیسی عظیم است عیسی عجیب است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عیسی مهیب است عیسی قادر است</a:t>
            </a:r>
          </a:p>
        </p:txBody>
      </p:sp>
    </p:spTree>
    <p:extLst>
      <p:ext uri="{BB962C8B-B14F-4D97-AF65-F5344CB8AC3E}">
        <p14:creationId xmlns:p14="http://schemas.microsoft.com/office/powerpoint/2010/main" val="29572373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698967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قادر متعال کارهایش عظیم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خدای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لشکرها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کارهایش مهیب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خالق تازه ها کارهایش عجیب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محو کهنه ها بنای جدید</a:t>
            </a:r>
          </a:p>
          <a:p>
            <a:pPr algn="ctr" rtl="1">
              <a:lnSpc>
                <a:spcPct val="150000"/>
              </a:lnSpc>
            </a:pP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080082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21706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عیسی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آتشیست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فرو برنده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کلامش چون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شمشیریست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برنده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عیسی عظیم است عیسی عجیب است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عیسی مهیب است عیسی قادر است</a:t>
            </a:r>
          </a:p>
        </p:txBody>
      </p:sp>
    </p:spTree>
    <p:extLst>
      <p:ext uri="{BB962C8B-B14F-4D97-AF65-F5344CB8AC3E}">
        <p14:creationId xmlns:p14="http://schemas.microsoft.com/office/powerpoint/2010/main" val="10879385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93074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برخیز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بسرا</a:t>
            </a:r>
            <a:endParaRPr lang="fa-IR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و نامش </a:t>
            </a: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برافراز</a:t>
            </a:r>
            <a:endParaRPr lang="fa-IR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32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(</a:t>
            </a:r>
            <a:r>
              <a:rPr lang="en-US" sz="32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x</a:t>
            </a:r>
            <a:r>
              <a:rPr lang="fa-IR" sz="32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۴)</a:t>
            </a:r>
          </a:p>
          <a:p>
            <a:pPr algn="ctr" rtl="1">
              <a:lnSpc>
                <a:spcPct val="150000"/>
              </a:lnSpc>
            </a:pPr>
            <a:endParaRPr lang="fa-IR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0401151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139219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96</Words>
  <Application>Microsoft Office PowerPoint</Application>
  <PresentationFormat>Widescreen</PresentationFormat>
  <Paragraphs>34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4</cp:revision>
  <dcterms:created xsi:type="dcterms:W3CDTF">2019-11-05T19:17:09Z</dcterms:created>
  <dcterms:modified xsi:type="dcterms:W3CDTF">2025-04-23T15:20:42Z</dcterms:modified>
</cp:coreProperties>
</file>