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56" r:id="rId3"/>
    <p:sldId id="257" r:id="rId4"/>
    <p:sldId id="258" r:id="rId5"/>
    <p:sldId id="270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7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52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BDA3ADA-3B03-D341-B67C-1B2981913C31}"/>
    <pc:docChg chg="addSld delSld modSld sldOrd modMainMaster">
      <pc:chgData name="Niloofar Hosseini" userId="eb3e3110-2622-43cd-88f0-a4c46bd91734" providerId="ADAL" clId="{6BDA3ADA-3B03-D341-B67C-1B2981913C31}" dt="2024-03-22T16:44:08.184" v="21" actId="20577"/>
      <pc:docMkLst>
        <pc:docMk/>
      </pc:docMkLst>
      <pc:sldChg chg="del">
        <pc:chgData name="Niloofar Hosseini" userId="eb3e3110-2622-43cd-88f0-a4c46bd91734" providerId="ADAL" clId="{6BDA3ADA-3B03-D341-B67C-1B2981913C31}" dt="2024-03-22T16:43:48.166" v="16" actId="2696"/>
        <pc:sldMkLst>
          <pc:docMk/>
          <pc:sldMk cId="1610395500" sldId="263"/>
        </pc:sldMkLst>
      </pc:sldChg>
      <pc:sldChg chg="setBg">
        <pc:chgData name="Niloofar Hosseini" userId="eb3e3110-2622-43cd-88f0-a4c46bd91734" providerId="ADAL" clId="{6BDA3ADA-3B03-D341-B67C-1B2981913C31}" dt="2024-03-22T16:43:33.836" v="13"/>
        <pc:sldMkLst>
          <pc:docMk/>
          <pc:sldMk cId="1126282926" sldId="268"/>
        </pc:sldMkLst>
      </pc:sldChg>
      <pc:sldChg chg="setBg">
        <pc:chgData name="Niloofar Hosseini" userId="eb3e3110-2622-43cd-88f0-a4c46bd91734" providerId="ADAL" clId="{6BDA3ADA-3B03-D341-B67C-1B2981913C31}" dt="2024-03-22T16:43:39.824" v="15"/>
        <pc:sldMkLst>
          <pc:docMk/>
          <pc:sldMk cId="2965513447" sldId="269"/>
        </pc:sldMkLst>
      </pc:sldChg>
      <pc:sldChg chg="modSp add mod ord">
        <pc:chgData name="Niloofar Hosseini" userId="eb3e3110-2622-43cd-88f0-a4c46bd91734" providerId="ADAL" clId="{6BDA3ADA-3B03-D341-B67C-1B2981913C31}" dt="2024-03-22T16:44:08.184" v="21" actId="20577"/>
        <pc:sldMkLst>
          <pc:docMk/>
          <pc:sldMk cId="1361219983" sldId="270"/>
        </pc:sldMkLst>
        <pc:spChg chg="mod">
          <ac:chgData name="Niloofar Hosseini" userId="eb3e3110-2622-43cd-88f0-a4c46bd91734" providerId="ADAL" clId="{6BDA3ADA-3B03-D341-B67C-1B2981913C31}" dt="2024-03-22T16:44:08.184" v="21" actId="20577"/>
          <ac:spMkLst>
            <pc:docMk/>
            <pc:sldMk cId="1361219983" sldId="270"/>
            <ac:spMk id="4" creationId="{3A92686A-4B8D-F9B8-DCD8-588044E31F4B}"/>
          </ac:spMkLst>
        </pc:spChg>
      </pc:sldChg>
      <pc:sldChg chg="add del">
        <pc:chgData name="Niloofar Hosseini" userId="eb3e3110-2622-43cd-88f0-a4c46bd91734" providerId="ADAL" clId="{6BDA3ADA-3B03-D341-B67C-1B2981913C31}" dt="2024-03-22T16:44:04.461" v="20" actId="2696"/>
        <pc:sldMkLst>
          <pc:docMk/>
          <pc:sldMk cId="3125596710" sldId="271"/>
        </pc:sldMkLst>
      </pc:sldChg>
      <pc:sldMasterChg chg="setBg modSldLayout">
        <pc:chgData name="Niloofar Hosseini" userId="eb3e3110-2622-43cd-88f0-a4c46bd91734" providerId="ADAL" clId="{6BDA3ADA-3B03-D341-B67C-1B2981913C31}" dt="2024-03-22T16:43:27.461" v="11"/>
        <pc:sldMasterMkLst>
          <pc:docMk/>
          <pc:sldMasterMk cId="2194007035" sldId="2147483648"/>
        </pc:sldMasterMkLst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1756163338" sldId="2147483649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249496937" sldId="2147483650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3470773135" sldId="2147483651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1268638862" sldId="2147483652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3502375119" sldId="2147483653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3931516612" sldId="2147483654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1935983753" sldId="2147483655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3660824694" sldId="2147483656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163439717" sldId="2147483657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2718985422" sldId="2147483658"/>
          </pc:sldLayoutMkLst>
        </pc:sldLayoutChg>
        <pc:sldLayoutChg chg="setBg">
          <pc:chgData name="Niloofar Hosseini" userId="eb3e3110-2622-43cd-88f0-a4c46bd91734" providerId="ADAL" clId="{6BDA3ADA-3B03-D341-B67C-1B2981913C31}" dt="2024-03-22T16:43:27.461" v="11"/>
          <pc:sldLayoutMkLst>
            <pc:docMk/>
            <pc:sldMasterMk cId="2194007035" sldId="2147483648"/>
            <pc:sldLayoutMk cId="155023664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006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507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11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94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8907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137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8930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497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943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1210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67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F77B-59A3-194C-83F5-06579CA28E25}" type="datetimeFigureOut">
              <a:rPr lang="en-DE" smtClean="0"/>
              <a:t>04/22/2025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C6B7-0D44-594D-B332-9E79FFAF8A0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9482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28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275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لطف او بر شما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بماند تا هزار نسل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اهل خانه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فرزندان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826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او با تو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پیش رویت و پشت سر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گرداگرد و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درونت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باشد با تو باشد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17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55369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صبحگاهان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هر شامگاه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ورود و در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خروجت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غم هایت ، شادی هایت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با توست ، خدا با توست</a:t>
            </a: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445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6942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5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تو را برکت دهد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رویش تابان بر تو باشد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خود را بر تو برافرازد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سلامتی بخشد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882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5192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تو را برکت دهد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رویش تابان بر تو باشد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 خود را بر تو برافرازد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سلامتی بخشد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569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585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آمین ، آمین ، آمین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728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774333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لطف او بر شما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بماند تا هزار نسل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اهل خانه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فرزندان فرزندانت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51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91234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او با تو باشد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پیش رویت و پشت سر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گرداگرد و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درونت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باشد با تو باشد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897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55369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صبحگاهان</a:t>
            </a: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هر شامگاه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ورود و در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خروجت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غم هایت ، شادی هایت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با توست ، خدا با توست</a:t>
            </a:r>
          </a:p>
          <a:p>
            <a:pPr algn="ctr" rtl="1">
              <a:lnSpc>
                <a:spcPct val="150000"/>
              </a:lnSpc>
            </a:pP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3737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92686A-4B8D-F9B8-DCD8-588044E31F4B}"/>
              </a:ext>
            </a:extLst>
          </p:cNvPr>
          <p:cNvSpPr/>
          <p:nvPr/>
        </p:nvSpPr>
        <p:spPr>
          <a:xfrm>
            <a:off x="0" y="0"/>
            <a:ext cx="12192000" cy="68566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با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x7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8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0328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206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2022-04-30T18:48:16Z</dcterms:created>
  <dcterms:modified xsi:type="dcterms:W3CDTF">2025-04-22T16:24:41Z</dcterms:modified>
</cp:coreProperties>
</file>