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7" r:id="rId3"/>
    <p:sldId id="264" r:id="rId4"/>
    <p:sldId id="265" r:id="rId5"/>
    <p:sldId id="266" r:id="rId6"/>
    <p:sldId id="267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540" autoAdjust="0"/>
    <p:restoredTop sz="94660"/>
  </p:normalViewPr>
  <p:slideViewPr>
    <p:cSldViewPr snapToGrid="0">
      <p:cViewPr varScale="1">
        <p:scale>
          <a:sx n="85" d="100"/>
          <a:sy n="85" d="100"/>
        </p:scale>
        <p:origin x="384" y="-1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9CA9AA0E-7211-1946-80FE-37A9F0B9D50B}"/>
    <pc:docChg chg="addSld delSld modSld modMainMaster">
      <pc:chgData name="Niloofar Hosseini" userId="eb3e3110-2622-43cd-88f0-a4c46bd91734" providerId="ADAL" clId="{9CA9AA0E-7211-1946-80FE-37A9F0B9D50B}" dt="2024-06-14T11:49:34.017" v="205" actId="20577"/>
      <pc:docMkLst>
        <pc:docMk/>
      </pc:docMkLst>
      <pc:sldChg chg="del">
        <pc:chgData name="Niloofar Hosseini" userId="eb3e3110-2622-43cd-88f0-a4c46bd91734" providerId="ADAL" clId="{9CA9AA0E-7211-1946-80FE-37A9F0B9D50B}" dt="2024-06-14T11:48:06.450" v="98" actId="2696"/>
        <pc:sldMkLst>
          <pc:docMk/>
          <pc:sldMk cId="1693070984" sldId="256"/>
        </pc:sldMkLst>
      </pc:sldChg>
      <pc:sldChg chg="addSp delSp modSp mod">
        <pc:chgData name="Niloofar Hosseini" userId="eb3e3110-2622-43cd-88f0-a4c46bd91734" providerId="ADAL" clId="{9CA9AA0E-7211-1946-80FE-37A9F0B9D50B}" dt="2024-06-14T11:48:01.428" v="97" actId="113"/>
        <pc:sldMkLst>
          <pc:docMk/>
          <pc:sldMk cId="4062362899" sldId="257"/>
        </pc:sldMkLst>
        <pc:spChg chg="add del mod">
          <ac:chgData name="Niloofar Hosseini" userId="eb3e3110-2622-43cd-88f0-a4c46bd91734" providerId="ADAL" clId="{9CA9AA0E-7211-1946-80FE-37A9F0B9D50B}" dt="2024-06-14T11:47:43.603" v="92"/>
          <ac:spMkLst>
            <pc:docMk/>
            <pc:sldMk cId="4062362899" sldId="257"/>
            <ac:spMk id="2" creationId="{DBA73E0C-F405-0D8E-3C0C-067DF18C48AD}"/>
          </ac:spMkLst>
        </pc:spChg>
        <pc:spChg chg="mod">
          <ac:chgData name="Niloofar Hosseini" userId="eb3e3110-2622-43cd-88f0-a4c46bd91734" providerId="ADAL" clId="{9CA9AA0E-7211-1946-80FE-37A9F0B9D50B}" dt="2024-06-14T11:48:01.428" v="97" actId="113"/>
          <ac:spMkLst>
            <pc:docMk/>
            <pc:sldMk cId="4062362899" sldId="257"/>
            <ac:spMk id="4" creationId="{00000000-0000-0000-0000-000000000000}"/>
          </ac:spMkLst>
        </pc:spChg>
      </pc:sldChg>
      <pc:sldChg chg="del">
        <pc:chgData name="Niloofar Hosseini" userId="eb3e3110-2622-43cd-88f0-a4c46bd91734" providerId="ADAL" clId="{9CA9AA0E-7211-1946-80FE-37A9F0B9D50B}" dt="2024-06-14T11:48:08.318" v="99" actId="2696"/>
        <pc:sldMkLst>
          <pc:docMk/>
          <pc:sldMk cId="2564548810" sldId="258"/>
        </pc:sldMkLst>
      </pc:sldChg>
      <pc:sldChg chg="del">
        <pc:chgData name="Niloofar Hosseini" userId="eb3e3110-2622-43cd-88f0-a4c46bd91734" providerId="ADAL" clId="{9CA9AA0E-7211-1946-80FE-37A9F0B9D50B}" dt="2024-06-14T11:48:08.530" v="100" actId="2696"/>
        <pc:sldMkLst>
          <pc:docMk/>
          <pc:sldMk cId="3893934577" sldId="259"/>
        </pc:sldMkLst>
      </pc:sldChg>
      <pc:sldChg chg="del">
        <pc:chgData name="Niloofar Hosseini" userId="eb3e3110-2622-43cd-88f0-a4c46bd91734" providerId="ADAL" clId="{9CA9AA0E-7211-1946-80FE-37A9F0B9D50B}" dt="2024-06-14T11:48:08.723" v="101" actId="2696"/>
        <pc:sldMkLst>
          <pc:docMk/>
          <pc:sldMk cId="121821194" sldId="260"/>
        </pc:sldMkLst>
      </pc:sldChg>
      <pc:sldChg chg="del">
        <pc:chgData name="Niloofar Hosseini" userId="eb3e3110-2622-43cd-88f0-a4c46bd91734" providerId="ADAL" clId="{9CA9AA0E-7211-1946-80FE-37A9F0B9D50B}" dt="2024-06-14T11:48:09.422" v="102" actId="2696"/>
        <pc:sldMkLst>
          <pc:docMk/>
          <pc:sldMk cId="919196006" sldId="261"/>
        </pc:sldMkLst>
      </pc:sldChg>
      <pc:sldChg chg="setBg">
        <pc:chgData name="Niloofar Hosseini" userId="eb3e3110-2622-43cd-88f0-a4c46bd91734" providerId="ADAL" clId="{9CA9AA0E-7211-1946-80FE-37A9F0B9D50B}" dt="2024-06-14T11:46:06.251" v="10"/>
        <pc:sldMkLst>
          <pc:docMk/>
          <pc:sldMk cId="4092890900" sldId="262"/>
        </pc:sldMkLst>
      </pc:sldChg>
      <pc:sldChg chg="setBg">
        <pc:chgData name="Niloofar Hosseini" userId="eb3e3110-2622-43cd-88f0-a4c46bd91734" providerId="ADAL" clId="{9CA9AA0E-7211-1946-80FE-37A9F0B9D50B}" dt="2024-06-14T11:45:59.935" v="8"/>
        <pc:sldMkLst>
          <pc:docMk/>
          <pc:sldMk cId="4117149359" sldId="263"/>
        </pc:sldMkLst>
      </pc:sldChg>
      <pc:sldChg chg="modSp add mod">
        <pc:chgData name="Niloofar Hosseini" userId="eb3e3110-2622-43cd-88f0-a4c46bd91734" providerId="ADAL" clId="{9CA9AA0E-7211-1946-80FE-37A9F0B9D50B}" dt="2024-06-14T11:49:22.355" v="197" actId="20577"/>
        <pc:sldMkLst>
          <pc:docMk/>
          <pc:sldMk cId="2666318737" sldId="264"/>
        </pc:sldMkLst>
        <pc:spChg chg="mod">
          <ac:chgData name="Niloofar Hosseini" userId="eb3e3110-2622-43cd-88f0-a4c46bd91734" providerId="ADAL" clId="{9CA9AA0E-7211-1946-80FE-37A9F0B9D50B}" dt="2024-06-14T11:49:22.355" v="197" actId="20577"/>
          <ac:spMkLst>
            <pc:docMk/>
            <pc:sldMk cId="2666318737" sldId="264"/>
            <ac:spMk id="4" creationId="{00000000-0000-0000-0000-000000000000}"/>
          </ac:spMkLst>
        </pc:spChg>
      </pc:sldChg>
      <pc:sldChg chg="modSp add mod">
        <pc:chgData name="Niloofar Hosseini" userId="eb3e3110-2622-43cd-88f0-a4c46bd91734" providerId="ADAL" clId="{9CA9AA0E-7211-1946-80FE-37A9F0B9D50B}" dt="2024-06-14T11:49:13.789" v="196" actId="20577"/>
        <pc:sldMkLst>
          <pc:docMk/>
          <pc:sldMk cId="1971060647" sldId="265"/>
        </pc:sldMkLst>
        <pc:spChg chg="mod">
          <ac:chgData name="Niloofar Hosseini" userId="eb3e3110-2622-43cd-88f0-a4c46bd91734" providerId="ADAL" clId="{9CA9AA0E-7211-1946-80FE-37A9F0B9D50B}" dt="2024-06-14T11:49:13.789" v="196" actId="20577"/>
          <ac:spMkLst>
            <pc:docMk/>
            <pc:sldMk cId="1971060647" sldId="265"/>
            <ac:spMk id="4" creationId="{00000000-0000-0000-0000-000000000000}"/>
          </ac:spMkLst>
        </pc:spChg>
      </pc:sldChg>
      <pc:sldChg chg="add">
        <pc:chgData name="Niloofar Hosseini" userId="eb3e3110-2622-43cd-88f0-a4c46bd91734" providerId="ADAL" clId="{9CA9AA0E-7211-1946-80FE-37A9F0B9D50B}" dt="2024-06-14T11:49:28.640" v="198" actId="2890"/>
        <pc:sldMkLst>
          <pc:docMk/>
          <pc:sldMk cId="1525808678" sldId="266"/>
        </pc:sldMkLst>
      </pc:sldChg>
      <pc:sldChg chg="modSp add mod replId">
        <pc:chgData name="Niloofar Hosseini" userId="eb3e3110-2622-43cd-88f0-a4c46bd91734" providerId="ADAL" clId="{9CA9AA0E-7211-1946-80FE-37A9F0B9D50B}" dt="2024-06-14T11:49:34.017" v="205" actId="20577"/>
        <pc:sldMkLst>
          <pc:docMk/>
          <pc:sldMk cId="181062381" sldId="267"/>
        </pc:sldMkLst>
        <pc:spChg chg="mod">
          <ac:chgData name="Niloofar Hosseini" userId="eb3e3110-2622-43cd-88f0-a4c46bd91734" providerId="ADAL" clId="{9CA9AA0E-7211-1946-80FE-37A9F0B9D50B}" dt="2024-06-14T11:49:34.017" v="205" actId="20577"/>
          <ac:spMkLst>
            <pc:docMk/>
            <pc:sldMk cId="181062381" sldId="267"/>
            <ac:spMk id="4" creationId="{00000000-0000-0000-0000-000000000000}"/>
          </ac:spMkLst>
        </pc:spChg>
      </pc:sldChg>
      <pc:sldMasterChg chg="setBg modSldLayout">
        <pc:chgData name="Niloofar Hosseini" userId="eb3e3110-2622-43cd-88f0-a4c46bd91734" providerId="ADAL" clId="{9CA9AA0E-7211-1946-80FE-37A9F0B9D50B}" dt="2024-06-14T11:45:55.729" v="6"/>
        <pc:sldMasterMkLst>
          <pc:docMk/>
          <pc:sldMasterMk cId="2641935596" sldId="2147483648"/>
        </pc:sldMasterMkLst>
        <pc:sldLayoutChg chg="setBg">
          <pc:chgData name="Niloofar Hosseini" userId="eb3e3110-2622-43cd-88f0-a4c46bd91734" providerId="ADAL" clId="{9CA9AA0E-7211-1946-80FE-37A9F0B9D50B}" dt="2024-06-14T11:45:55.729" v="6"/>
          <pc:sldLayoutMkLst>
            <pc:docMk/>
            <pc:sldMasterMk cId="2641935596" sldId="2147483648"/>
            <pc:sldLayoutMk cId="3118523539" sldId="2147483649"/>
          </pc:sldLayoutMkLst>
        </pc:sldLayoutChg>
        <pc:sldLayoutChg chg="setBg">
          <pc:chgData name="Niloofar Hosseini" userId="eb3e3110-2622-43cd-88f0-a4c46bd91734" providerId="ADAL" clId="{9CA9AA0E-7211-1946-80FE-37A9F0B9D50B}" dt="2024-06-14T11:45:55.729" v="6"/>
          <pc:sldLayoutMkLst>
            <pc:docMk/>
            <pc:sldMasterMk cId="2641935596" sldId="2147483648"/>
            <pc:sldLayoutMk cId="636787606" sldId="2147483650"/>
          </pc:sldLayoutMkLst>
        </pc:sldLayoutChg>
        <pc:sldLayoutChg chg="setBg">
          <pc:chgData name="Niloofar Hosseini" userId="eb3e3110-2622-43cd-88f0-a4c46bd91734" providerId="ADAL" clId="{9CA9AA0E-7211-1946-80FE-37A9F0B9D50B}" dt="2024-06-14T11:45:55.729" v="6"/>
          <pc:sldLayoutMkLst>
            <pc:docMk/>
            <pc:sldMasterMk cId="2641935596" sldId="2147483648"/>
            <pc:sldLayoutMk cId="2206697391" sldId="2147483651"/>
          </pc:sldLayoutMkLst>
        </pc:sldLayoutChg>
        <pc:sldLayoutChg chg="setBg">
          <pc:chgData name="Niloofar Hosseini" userId="eb3e3110-2622-43cd-88f0-a4c46bd91734" providerId="ADAL" clId="{9CA9AA0E-7211-1946-80FE-37A9F0B9D50B}" dt="2024-06-14T11:45:55.729" v="6"/>
          <pc:sldLayoutMkLst>
            <pc:docMk/>
            <pc:sldMasterMk cId="2641935596" sldId="2147483648"/>
            <pc:sldLayoutMk cId="2899533017" sldId="2147483652"/>
          </pc:sldLayoutMkLst>
        </pc:sldLayoutChg>
        <pc:sldLayoutChg chg="setBg">
          <pc:chgData name="Niloofar Hosseini" userId="eb3e3110-2622-43cd-88f0-a4c46bd91734" providerId="ADAL" clId="{9CA9AA0E-7211-1946-80FE-37A9F0B9D50B}" dt="2024-06-14T11:45:55.729" v="6"/>
          <pc:sldLayoutMkLst>
            <pc:docMk/>
            <pc:sldMasterMk cId="2641935596" sldId="2147483648"/>
            <pc:sldLayoutMk cId="3315925355" sldId="2147483653"/>
          </pc:sldLayoutMkLst>
        </pc:sldLayoutChg>
        <pc:sldLayoutChg chg="setBg">
          <pc:chgData name="Niloofar Hosseini" userId="eb3e3110-2622-43cd-88f0-a4c46bd91734" providerId="ADAL" clId="{9CA9AA0E-7211-1946-80FE-37A9F0B9D50B}" dt="2024-06-14T11:45:55.729" v="6"/>
          <pc:sldLayoutMkLst>
            <pc:docMk/>
            <pc:sldMasterMk cId="2641935596" sldId="2147483648"/>
            <pc:sldLayoutMk cId="483267974" sldId="2147483654"/>
          </pc:sldLayoutMkLst>
        </pc:sldLayoutChg>
        <pc:sldLayoutChg chg="setBg">
          <pc:chgData name="Niloofar Hosseini" userId="eb3e3110-2622-43cd-88f0-a4c46bd91734" providerId="ADAL" clId="{9CA9AA0E-7211-1946-80FE-37A9F0B9D50B}" dt="2024-06-14T11:45:55.729" v="6"/>
          <pc:sldLayoutMkLst>
            <pc:docMk/>
            <pc:sldMasterMk cId="2641935596" sldId="2147483648"/>
            <pc:sldLayoutMk cId="471813204" sldId="2147483655"/>
          </pc:sldLayoutMkLst>
        </pc:sldLayoutChg>
        <pc:sldLayoutChg chg="setBg">
          <pc:chgData name="Niloofar Hosseini" userId="eb3e3110-2622-43cd-88f0-a4c46bd91734" providerId="ADAL" clId="{9CA9AA0E-7211-1946-80FE-37A9F0B9D50B}" dt="2024-06-14T11:45:55.729" v="6"/>
          <pc:sldLayoutMkLst>
            <pc:docMk/>
            <pc:sldMasterMk cId="2641935596" sldId="2147483648"/>
            <pc:sldLayoutMk cId="2838417009" sldId="2147483656"/>
          </pc:sldLayoutMkLst>
        </pc:sldLayoutChg>
        <pc:sldLayoutChg chg="setBg">
          <pc:chgData name="Niloofar Hosseini" userId="eb3e3110-2622-43cd-88f0-a4c46bd91734" providerId="ADAL" clId="{9CA9AA0E-7211-1946-80FE-37A9F0B9D50B}" dt="2024-06-14T11:45:55.729" v="6"/>
          <pc:sldLayoutMkLst>
            <pc:docMk/>
            <pc:sldMasterMk cId="2641935596" sldId="2147483648"/>
            <pc:sldLayoutMk cId="541135580" sldId="2147483657"/>
          </pc:sldLayoutMkLst>
        </pc:sldLayoutChg>
        <pc:sldLayoutChg chg="setBg">
          <pc:chgData name="Niloofar Hosseini" userId="eb3e3110-2622-43cd-88f0-a4c46bd91734" providerId="ADAL" clId="{9CA9AA0E-7211-1946-80FE-37A9F0B9D50B}" dt="2024-06-14T11:45:55.729" v="6"/>
          <pc:sldLayoutMkLst>
            <pc:docMk/>
            <pc:sldMasterMk cId="2641935596" sldId="2147483648"/>
            <pc:sldLayoutMk cId="3559359238" sldId="2147483658"/>
          </pc:sldLayoutMkLst>
        </pc:sldLayoutChg>
        <pc:sldLayoutChg chg="setBg">
          <pc:chgData name="Niloofar Hosseini" userId="eb3e3110-2622-43cd-88f0-a4c46bd91734" providerId="ADAL" clId="{9CA9AA0E-7211-1946-80FE-37A9F0B9D50B}" dt="2024-06-14T11:45:55.729" v="6"/>
          <pc:sldLayoutMkLst>
            <pc:docMk/>
            <pc:sldMasterMk cId="2641935596" sldId="2147483648"/>
            <pc:sldLayoutMk cId="3175133361" sldId="2147483659"/>
          </pc:sldLayoutMkLst>
        </pc:sldLayoutChg>
      </pc:sldMaster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DD088-44C2-41B1-8FB9-3CB66F683AAF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B56F-74C6-4667-9131-83F0A1AE25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32756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DD088-44C2-41B1-8FB9-3CB66F683AAF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B56F-74C6-4667-9131-83F0A1AE25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2682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DD088-44C2-41B1-8FB9-3CB66F683AAF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B56F-74C6-4667-9131-83F0A1AE25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0206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DD088-44C2-41B1-8FB9-3CB66F683AAF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B56F-74C6-4667-9131-83F0A1AE25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491108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DD088-44C2-41B1-8FB9-3CB66F683AAF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B56F-74C6-4667-9131-83F0A1AE25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81310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DD088-44C2-41B1-8FB9-3CB66F683AAF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B56F-74C6-4667-9131-83F0A1AE25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54491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DD088-44C2-41B1-8FB9-3CB66F683AAF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B56F-74C6-4667-9131-83F0A1AE25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8768218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DD088-44C2-41B1-8FB9-3CB66F683AAF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B56F-74C6-4667-9131-83F0A1AE25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67944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DD088-44C2-41B1-8FB9-3CB66F683AAF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B56F-74C6-4667-9131-83F0A1AE25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0374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DD088-44C2-41B1-8FB9-3CB66F683AAF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B56F-74C6-4667-9131-83F0A1AE25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810851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3DD088-44C2-41B1-8FB9-3CB66F683AAF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1B56F-74C6-4667-9131-83F0A1AE25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8838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3DD088-44C2-41B1-8FB9-3CB66F683AAF}" type="datetimeFigureOut">
              <a:rPr lang="de-DE" smtClean="0"/>
              <a:t>22.04.2025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1B56F-74C6-4667-9131-83F0A1AE256F}" type="slidenum">
              <a:rPr lang="de-DE" smtClean="0"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173945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171493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1" cy="6871561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باران شفا ریزد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باران شفا ریزد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بریزد ، بریزد</a:t>
            </a:r>
          </a:p>
          <a:p>
            <a:pPr algn="ctr" rtl="1">
              <a:lnSpc>
                <a:spcPct val="150000"/>
              </a:lnSpc>
            </a:pP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(</a:t>
            </a:r>
            <a:r>
              <a:rPr lang="en-US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x</a:t>
            </a:r>
            <a:r>
              <a:rPr lang="fa-IR" sz="36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cs typeface="+mj-cs"/>
              </a:rPr>
              <a:t>۲)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4062362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1" cy="728705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بریزد بریزد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بگشا درهای آسمان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663187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1" cy="728705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ریزد برکت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بگشا درهای آسمان</a:t>
            </a: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9710606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1" cy="728705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بریزد بریزد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بگشا درهای آسمان</a:t>
            </a: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525808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1" cy="7287059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8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+mj-cs"/>
            </a:endParaRP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تا ریزد قوت</a:t>
            </a:r>
          </a:p>
          <a:p>
            <a:pPr algn="ctr" rtl="1">
              <a:lnSpc>
                <a:spcPct val="200000"/>
              </a:lnSpc>
            </a:pPr>
            <a:r>
              <a:rPr lang="fa-IR" sz="5400" b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+mj-cs"/>
              </a:rPr>
              <a:t>بگشا درهای آسمان</a:t>
            </a: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b="1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1062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2890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35</Words>
  <Application>Microsoft Office PowerPoint</Application>
  <PresentationFormat>Widescreen</PresentationFormat>
  <Paragraphs>25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Yalda Mirshekar</cp:lastModifiedBy>
  <cp:revision>2</cp:revision>
  <dcterms:created xsi:type="dcterms:W3CDTF">2019-12-17T19:36:29Z</dcterms:created>
  <dcterms:modified xsi:type="dcterms:W3CDTF">2025-04-22T16:21:09Z</dcterms:modified>
</cp:coreProperties>
</file>