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2" r:id="rId2"/>
    <p:sldId id="256" r:id="rId3"/>
    <p:sldId id="258" r:id="rId4"/>
    <p:sldId id="266" r:id="rId5"/>
    <p:sldId id="267" r:id="rId6"/>
    <p:sldId id="268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11"/>
    <p:restoredTop sz="94714"/>
  </p:normalViewPr>
  <p:slideViewPr>
    <p:cSldViewPr snapToGrid="0" snapToObjects="1">
      <p:cViewPr varScale="1">
        <p:scale>
          <a:sx n="81" d="100"/>
          <a:sy n="81" d="100"/>
        </p:scale>
        <p:origin x="590" y="-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4F56C586-C616-D049-BDE0-FFD435EC05A2}"/>
    <pc:docChg chg="undo custSel addSld delSld modSld modMainMaster">
      <pc:chgData name="Niloofar Hosseini" userId="eb3e3110-2622-43cd-88f0-a4c46bd91734" providerId="ADAL" clId="{4F56C586-C616-D049-BDE0-FFD435EC05A2}" dt="2024-06-19T11:17:05.544" v="339" actId="403"/>
      <pc:docMkLst>
        <pc:docMk/>
      </pc:docMkLst>
      <pc:sldChg chg="addSp delSp modSp mod setBg">
        <pc:chgData name="Niloofar Hosseini" userId="eb3e3110-2622-43cd-88f0-a4c46bd91734" providerId="ADAL" clId="{4F56C586-C616-D049-BDE0-FFD435EC05A2}" dt="2024-06-19T11:13:16.653" v="65"/>
        <pc:sldMkLst>
          <pc:docMk/>
          <pc:sldMk cId="162351240" sldId="256"/>
        </pc:sldMkLst>
        <pc:spChg chg="add del mod">
          <ac:chgData name="Niloofar Hosseini" userId="eb3e3110-2622-43cd-88f0-a4c46bd91734" providerId="ADAL" clId="{4F56C586-C616-D049-BDE0-FFD435EC05A2}" dt="2024-06-19T11:13:16.653" v="65"/>
          <ac:spMkLst>
            <pc:docMk/>
            <pc:sldMk cId="162351240" sldId="256"/>
            <ac:spMk id="2" creationId="{19ABC456-C819-A5D1-FC16-AD51A07E7620}"/>
          </ac:spMkLst>
        </pc:spChg>
        <pc:spChg chg="mod">
          <ac:chgData name="Niloofar Hosseini" userId="eb3e3110-2622-43cd-88f0-a4c46bd91734" providerId="ADAL" clId="{4F56C586-C616-D049-BDE0-FFD435EC05A2}" dt="2024-06-19T11:13:12.072" v="63" actId="404"/>
          <ac:spMkLst>
            <pc:docMk/>
            <pc:sldMk cId="162351240" sldId="256"/>
            <ac:spMk id="6" creationId="{07D4330D-3920-4840-964C-D1AC1EFBDFC5}"/>
          </ac:spMkLst>
        </pc:spChg>
      </pc:sldChg>
      <pc:sldChg chg="modSp mod">
        <pc:chgData name="Niloofar Hosseini" userId="eb3e3110-2622-43cd-88f0-a4c46bd91734" providerId="ADAL" clId="{4F56C586-C616-D049-BDE0-FFD435EC05A2}" dt="2024-06-19T11:14:05.713" v="79" actId="20577"/>
        <pc:sldMkLst>
          <pc:docMk/>
          <pc:sldMk cId="1251574869" sldId="258"/>
        </pc:sldMkLst>
        <pc:spChg chg="mod">
          <ac:chgData name="Niloofar Hosseini" userId="eb3e3110-2622-43cd-88f0-a4c46bd91734" providerId="ADAL" clId="{4F56C586-C616-D049-BDE0-FFD435EC05A2}" dt="2024-06-19T11:14:05.713" v="79" actId="20577"/>
          <ac:spMkLst>
            <pc:docMk/>
            <pc:sldMk cId="1251574869" sldId="258"/>
            <ac:spMk id="6" creationId="{07D4330D-3920-4840-964C-D1AC1EFBDFC5}"/>
          </ac:spMkLst>
        </pc:spChg>
      </pc:sldChg>
      <pc:sldChg chg="modSp del mod">
        <pc:chgData name="Niloofar Hosseini" userId="eb3e3110-2622-43cd-88f0-a4c46bd91734" providerId="ADAL" clId="{4F56C586-C616-D049-BDE0-FFD435EC05A2}" dt="2024-06-19T11:14:49.235" v="81" actId="2696"/>
        <pc:sldMkLst>
          <pc:docMk/>
          <pc:sldMk cId="3937064758" sldId="259"/>
        </pc:sldMkLst>
        <pc:spChg chg="mod">
          <ac:chgData name="Niloofar Hosseini" userId="eb3e3110-2622-43cd-88f0-a4c46bd91734" providerId="ADAL" clId="{4F56C586-C616-D049-BDE0-FFD435EC05A2}" dt="2024-06-19T11:14:17.033" v="80" actId="108"/>
          <ac:spMkLst>
            <pc:docMk/>
            <pc:sldMk cId="3937064758" sldId="259"/>
            <ac:spMk id="6" creationId="{07D4330D-3920-4840-964C-D1AC1EFBDFC5}"/>
          </ac:spMkLst>
        </pc:spChg>
      </pc:sldChg>
      <pc:sldChg chg="del">
        <pc:chgData name="Niloofar Hosseini" userId="eb3e3110-2622-43cd-88f0-a4c46bd91734" providerId="ADAL" clId="{4F56C586-C616-D049-BDE0-FFD435EC05A2}" dt="2024-06-19T11:14:49.615" v="82" actId="2696"/>
        <pc:sldMkLst>
          <pc:docMk/>
          <pc:sldMk cId="1300006559" sldId="260"/>
        </pc:sldMkLst>
      </pc:sldChg>
      <pc:sldChg chg="del">
        <pc:chgData name="Niloofar Hosseini" userId="eb3e3110-2622-43cd-88f0-a4c46bd91734" providerId="ADAL" clId="{4F56C586-C616-D049-BDE0-FFD435EC05A2}" dt="2024-06-19T11:14:50.069" v="83" actId="2696"/>
        <pc:sldMkLst>
          <pc:docMk/>
          <pc:sldMk cId="2492501114" sldId="261"/>
        </pc:sldMkLst>
      </pc:sldChg>
      <pc:sldChg chg="setBg">
        <pc:chgData name="Niloofar Hosseini" userId="eb3e3110-2622-43cd-88f0-a4c46bd91734" providerId="ADAL" clId="{4F56C586-C616-D049-BDE0-FFD435EC05A2}" dt="2024-06-19T11:10:28.703" v="30"/>
        <pc:sldMkLst>
          <pc:docMk/>
          <pc:sldMk cId="269145020" sldId="262"/>
        </pc:sldMkLst>
      </pc:sldChg>
      <pc:sldChg chg="setBg">
        <pc:chgData name="Niloofar Hosseini" userId="eb3e3110-2622-43cd-88f0-a4c46bd91734" providerId="ADAL" clId="{4F56C586-C616-D049-BDE0-FFD435EC05A2}" dt="2024-06-19T11:10:31.670" v="32"/>
        <pc:sldMkLst>
          <pc:docMk/>
          <pc:sldMk cId="843784880" sldId="263"/>
        </pc:sldMkLst>
      </pc:sldChg>
      <pc:sldChg chg="add del">
        <pc:chgData name="Niloofar Hosseini" userId="eb3e3110-2622-43cd-88f0-a4c46bd91734" providerId="ADAL" clId="{4F56C586-C616-D049-BDE0-FFD435EC05A2}" dt="2024-06-19T11:14:56.755" v="85" actId="2696"/>
        <pc:sldMkLst>
          <pc:docMk/>
          <pc:sldMk cId="2126712291" sldId="264"/>
        </pc:sldMkLst>
      </pc:sldChg>
      <pc:sldChg chg="add del replId">
        <pc:chgData name="Niloofar Hosseini" userId="eb3e3110-2622-43cd-88f0-a4c46bd91734" providerId="ADAL" clId="{4F56C586-C616-D049-BDE0-FFD435EC05A2}" dt="2024-06-19T11:15:05.556" v="87" actId="2696"/>
        <pc:sldMkLst>
          <pc:docMk/>
          <pc:sldMk cId="701459647" sldId="265"/>
        </pc:sldMkLst>
      </pc:sldChg>
      <pc:sldChg chg="add">
        <pc:chgData name="Niloofar Hosseini" userId="eb3e3110-2622-43cd-88f0-a4c46bd91734" providerId="ADAL" clId="{4F56C586-C616-D049-BDE0-FFD435EC05A2}" dt="2024-06-19T11:15:03.411" v="86" actId="2890"/>
        <pc:sldMkLst>
          <pc:docMk/>
          <pc:sldMk cId="3807582232" sldId="266"/>
        </pc:sldMkLst>
      </pc:sldChg>
      <pc:sldChg chg="modSp add mod replId">
        <pc:chgData name="Niloofar Hosseini" userId="eb3e3110-2622-43cd-88f0-a4c46bd91734" providerId="ADAL" clId="{4F56C586-C616-D049-BDE0-FFD435EC05A2}" dt="2024-06-19T11:16:02.569" v="247" actId="20577"/>
        <pc:sldMkLst>
          <pc:docMk/>
          <pc:sldMk cId="2663702446" sldId="267"/>
        </pc:sldMkLst>
        <pc:spChg chg="mod">
          <ac:chgData name="Niloofar Hosseini" userId="eb3e3110-2622-43cd-88f0-a4c46bd91734" providerId="ADAL" clId="{4F56C586-C616-D049-BDE0-FFD435EC05A2}" dt="2024-06-19T11:16:02.569" v="247" actId="20577"/>
          <ac:spMkLst>
            <pc:docMk/>
            <pc:sldMk cId="2663702446" sldId="267"/>
            <ac:spMk id="6" creationId="{07D4330D-3920-4840-964C-D1AC1EFBDFC5}"/>
          </ac:spMkLst>
        </pc:spChg>
      </pc:sldChg>
      <pc:sldChg chg="modSp add mod">
        <pc:chgData name="Niloofar Hosseini" userId="eb3e3110-2622-43cd-88f0-a4c46bd91734" providerId="ADAL" clId="{4F56C586-C616-D049-BDE0-FFD435EC05A2}" dt="2024-06-19T11:17:05.544" v="339" actId="403"/>
        <pc:sldMkLst>
          <pc:docMk/>
          <pc:sldMk cId="3904139792" sldId="268"/>
        </pc:sldMkLst>
        <pc:spChg chg="mod">
          <ac:chgData name="Niloofar Hosseini" userId="eb3e3110-2622-43cd-88f0-a4c46bd91734" providerId="ADAL" clId="{4F56C586-C616-D049-BDE0-FFD435EC05A2}" dt="2024-06-19T11:17:05.544" v="339" actId="403"/>
          <ac:spMkLst>
            <pc:docMk/>
            <pc:sldMk cId="3904139792" sldId="268"/>
            <ac:spMk id="6" creationId="{07D4330D-3920-4840-964C-D1AC1EFBDFC5}"/>
          </ac:spMkLst>
        </pc:spChg>
      </pc:sldChg>
      <pc:sldMasterChg chg="setBg modSldLayout">
        <pc:chgData name="Niloofar Hosseini" userId="eb3e3110-2622-43cd-88f0-a4c46bd91734" providerId="ADAL" clId="{4F56C586-C616-D049-BDE0-FFD435EC05A2}" dt="2024-06-19T11:10:23.231" v="28"/>
        <pc:sldMasterMkLst>
          <pc:docMk/>
          <pc:sldMasterMk cId="1298794139" sldId="2147483648"/>
        </pc:sldMasterMkLst>
        <pc:sldLayoutChg chg="setBg">
          <pc:chgData name="Niloofar Hosseini" userId="eb3e3110-2622-43cd-88f0-a4c46bd91734" providerId="ADAL" clId="{4F56C586-C616-D049-BDE0-FFD435EC05A2}" dt="2024-06-19T11:10:23.231" v="28"/>
          <pc:sldLayoutMkLst>
            <pc:docMk/>
            <pc:sldMasterMk cId="1298794139" sldId="2147483648"/>
            <pc:sldLayoutMk cId="885640906" sldId="2147483649"/>
          </pc:sldLayoutMkLst>
        </pc:sldLayoutChg>
        <pc:sldLayoutChg chg="setBg">
          <pc:chgData name="Niloofar Hosseini" userId="eb3e3110-2622-43cd-88f0-a4c46bd91734" providerId="ADAL" clId="{4F56C586-C616-D049-BDE0-FFD435EC05A2}" dt="2024-06-19T11:10:23.231" v="28"/>
          <pc:sldLayoutMkLst>
            <pc:docMk/>
            <pc:sldMasterMk cId="1298794139" sldId="2147483648"/>
            <pc:sldLayoutMk cId="400429300" sldId="2147483650"/>
          </pc:sldLayoutMkLst>
        </pc:sldLayoutChg>
        <pc:sldLayoutChg chg="setBg">
          <pc:chgData name="Niloofar Hosseini" userId="eb3e3110-2622-43cd-88f0-a4c46bd91734" providerId="ADAL" clId="{4F56C586-C616-D049-BDE0-FFD435EC05A2}" dt="2024-06-19T11:10:23.231" v="28"/>
          <pc:sldLayoutMkLst>
            <pc:docMk/>
            <pc:sldMasterMk cId="1298794139" sldId="2147483648"/>
            <pc:sldLayoutMk cId="1655803042" sldId="2147483651"/>
          </pc:sldLayoutMkLst>
        </pc:sldLayoutChg>
        <pc:sldLayoutChg chg="setBg">
          <pc:chgData name="Niloofar Hosseini" userId="eb3e3110-2622-43cd-88f0-a4c46bd91734" providerId="ADAL" clId="{4F56C586-C616-D049-BDE0-FFD435EC05A2}" dt="2024-06-19T11:10:23.231" v="28"/>
          <pc:sldLayoutMkLst>
            <pc:docMk/>
            <pc:sldMasterMk cId="1298794139" sldId="2147483648"/>
            <pc:sldLayoutMk cId="2203255774" sldId="2147483652"/>
          </pc:sldLayoutMkLst>
        </pc:sldLayoutChg>
        <pc:sldLayoutChg chg="setBg">
          <pc:chgData name="Niloofar Hosseini" userId="eb3e3110-2622-43cd-88f0-a4c46bd91734" providerId="ADAL" clId="{4F56C586-C616-D049-BDE0-FFD435EC05A2}" dt="2024-06-19T11:10:23.231" v="28"/>
          <pc:sldLayoutMkLst>
            <pc:docMk/>
            <pc:sldMasterMk cId="1298794139" sldId="2147483648"/>
            <pc:sldLayoutMk cId="4167681911" sldId="2147483653"/>
          </pc:sldLayoutMkLst>
        </pc:sldLayoutChg>
        <pc:sldLayoutChg chg="setBg">
          <pc:chgData name="Niloofar Hosseini" userId="eb3e3110-2622-43cd-88f0-a4c46bd91734" providerId="ADAL" clId="{4F56C586-C616-D049-BDE0-FFD435EC05A2}" dt="2024-06-19T11:10:23.231" v="28"/>
          <pc:sldLayoutMkLst>
            <pc:docMk/>
            <pc:sldMasterMk cId="1298794139" sldId="2147483648"/>
            <pc:sldLayoutMk cId="3439312756" sldId="2147483654"/>
          </pc:sldLayoutMkLst>
        </pc:sldLayoutChg>
        <pc:sldLayoutChg chg="setBg">
          <pc:chgData name="Niloofar Hosseini" userId="eb3e3110-2622-43cd-88f0-a4c46bd91734" providerId="ADAL" clId="{4F56C586-C616-D049-BDE0-FFD435EC05A2}" dt="2024-06-19T11:10:23.231" v="28"/>
          <pc:sldLayoutMkLst>
            <pc:docMk/>
            <pc:sldMasterMk cId="1298794139" sldId="2147483648"/>
            <pc:sldLayoutMk cId="2022796574" sldId="2147483655"/>
          </pc:sldLayoutMkLst>
        </pc:sldLayoutChg>
        <pc:sldLayoutChg chg="setBg">
          <pc:chgData name="Niloofar Hosseini" userId="eb3e3110-2622-43cd-88f0-a4c46bd91734" providerId="ADAL" clId="{4F56C586-C616-D049-BDE0-FFD435EC05A2}" dt="2024-06-19T11:10:23.231" v="28"/>
          <pc:sldLayoutMkLst>
            <pc:docMk/>
            <pc:sldMasterMk cId="1298794139" sldId="2147483648"/>
            <pc:sldLayoutMk cId="2964384374" sldId="2147483656"/>
          </pc:sldLayoutMkLst>
        </pc:sldLayoutChg>
        <pc:sldLayoutChg chg="setBg">
          <pc:chgData name="Niloofar Hosseini" userId="eb3e3110-2622-43cd-88f0-a4c46bd91734" providerId="ADAL" clId="{4F56C586-C616-D049-BDE0-FFD435EC05A2}" dt="2024-06-19T11:10:23.231" v="28"/>
          <pc:sldLayoutMkLst>
            <pc:docMk/>
            <pc:sldMasterMk cId="1298794139" sldId="2147483648"/>
            <pc:sldLayoutMk cId="1945404925" sldId="2147483657"/>
          </pc:sldLayoutMkLst>
        </pc:sldLayoutChg>
        <pc:sldLayoutChg chg="setBg">
          <pc:chgData name="Niloofar Hosseini" userId="eb3e3110-2622-43cd-88f0-a4c46bd91734" providerId="ADAL" clId="{4F56C586-C616-D049-BDE0-FFD435EC05A2}" dt="2024-06-19T11:10:23.231" v="28"/>
          <pc:sldLayoutMkLst>
            <pc:docMk/>
            <pc:sldMasterMk cId="1298794139" sldId="2147483648"/>
            <pc:sldLayoutMk cId="1684751992" sldId="2147483658"/>
          </pc:sldLayoutMkLst>
        </pc:sldLayoutChg>
        <pc:sldLayoutChg chg="setBg">
          <pc:chgData name="Niloofar Hosseini" userId="eb3e3110-2622-43cd-88f0-a4c46bd91734" providerId="ADAL" clId="{4F56C586-C616-D049-BDE0-FFD435EC05A2}" dt="2024-06-19T11:10:23.231" v="28"/>
          <pc:sldLayoutMkLst>
            <pc:docMk/>
            <pc:sldMasterMk cId="1298794139" sldId="2147483648"/>
            <pc:sldLayoutMk cId="1206149237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04E34-984D-934E-83E4-EE30DCC9A4EA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F97B-A7BD-3044-87C0-613B51DAFB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00257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04E34-984D-934E-83E4-EE30DCC9A4EA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F97B-A7BD-3044-87C0-613B51DAFB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11713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04E34-984D-934E-83E4-EE30DCC9A4EA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F97B-A7BD-3044-87C0-613B51DAFB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80038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04E34-984D-934E-83E4-EE30DCC9A4EA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F97B-A7BD-3044-87C0-613B51DAFB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70922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04E34-984D-934E-83E4-EE30DCC9A4EA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F97B-A7BD-3044-87C0-613B51DAFB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69856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04E34-984D-934E-83E4-EE30DCC9A4EA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F97B-A7BD-3044-87C0-613B51DAFB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61283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04E34-984D-934E-83E4-EE30DCC9A4EA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F97B-A7BD-3044-87C0-613B51DAFB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79677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04E34-984D-934E-83E4-EE30DCC9A4EA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F97B-A7BD-3044-87C0-613B51DAFB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74192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04E34-984D-934E-83E4-EE30DCC9A4EA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F97B-A7BD-3044-87C0-613B51DAFB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05981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04E34-984D-934E-83E4-EE30DCC9A4EA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F97B-A7BD-3044-87C0-613B51DAFB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40687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04E34-984D-934E-83E4-EE30DCC9A4EA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F97B-A7BD-3044-87C0-613B51DAFB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84593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04E34-984D-934E-83E4-EE30DCC9A4EA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6F97B-A7BD-3044-87C0-613B51DAFB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816919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145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7D4330D-3920-4840-964C-D1AC1EFBDFC5}"/>
              </a:ext>
            </a:extLst>
          </p:cNvPr>
          <p:cNvSpPr/>
          <p:nvPr/>
        </p:nvSpPr>
        <p:spPr>
          <a:xfrm>
            <a:off x="1" y="0"/>
            <a:ext cx="12192000" cy="759682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روح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القدس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روح خدا روح تسلی و شفا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پر کن وجود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خالیم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از روح ایمان و دعا</a:t>
            </a:r>
            <a:endParaRPr lang="en-DE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باران نور و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شبنمی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بر لحظه های بی مجال 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لمست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هوای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تازه‌ایست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در صبح فردای محال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DE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2351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7D4330D-3920-4840-964C-D1AC1EFBDFC5}"/>
              </a:ext>
            </a:extLst>
          </p:cNvPr>
          <p:cNvSpPr/>
          <p:nvPr/>
        </p:nvSpPr>
        <p:spPr>
          <a:xfrm>
            <a:off x="1" y="0"/>
            <a:ext cx="12192000" cy="704846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بنشسته بر بال نسیم اکنون بیا به دیدنم</a:t>
            </a: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زیر نگاه سایه ها نقشی بزن بر بودنم</a:t>
            </a: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آه ای طلوع بی غروب در فصل </a:t>
            </a:r>
            <a:r>
              <a:rPr lang="fa-IR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پاییزم</a:t>
            </a: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بهار</a:t>
            </a: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خاک زمین تشنه ام روح حیات بر من ببار</a:t>
            </a:r>
            <a:endParaRPr lang="en-US" sz="4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51574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7D4330D-3920-4840-964C-D1AC1EFBDFC5}"/>
              </a:ext>
            </a:extLst>
          </p:cNvPr>
          <p:cNvSpPr/>
          <p:nvPr/>
        </p:nvSpPr>
        <p:spPr>
          <a:xfrm>
            <a:off x="1" y="0"/>
            <a:ext cx="12192000" cy="759682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روح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القدس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روح خدا روح تسلی و شفا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پر کن وجود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خالیم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از روح ایمان و دعا</a:t>
            </a:r>
            <a:endParaRPr lang="en-DE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باران نور و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شبنمی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بر لحظه های بی مجال 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لمست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هوای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تازه‌ایست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در صبح فردای محال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DE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07582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7D4330D-3920-4840-964C-D1AC1EFBDFC5}"/>
              </a:ext>
            </a:extLst>
          </p:cNvPr>
          <p:cNvSpPr/>
          <p:nvPr/>
        </p:nvSpPr>
        <p:spPr>
          <a:xfrm>
            <a:off x="1" y="0"/>
            <a:ext cx="12192000" cy="704846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آیینه باش در </a:t>
            </a:r>
            <a:r>
              <a:rPr lang="fa-IR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سینه‌ام</a:t>
            </a: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بر </a:t>
            </a:r>
            <a:r>
              <a:rPr lang="fa-IR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تیرگیم</a:t>
            </a: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دستی گذار</a:t>
            </a: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خاک خشک هستیم بذری بپاش باغی برآر</a:t>
            </a: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پر کن مرا از نور خود ، نور حقیقت و کمال</a:t>
            </a: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از روح </a:t>
            </a:r>
            <a:r>
              <a:rPr lang="fa-IR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منجیم</a:t>
            </a: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مسیح روح حیات بی زوال</a:t>
            </a:r>
            <a:endParaRPr lang="en-US" sz="4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63702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7D4330D-3920-4840-964C-D1AC1EFBDFC5}"/>
              </a:ext>
            </a:extLst>
          </p:cNvPr>
          <p:cNvSpPr/>
          <p:nvPr/>
        </p:nvSpPr>
        <p:spPr>
          <a:xfrm>
            <a:off x="1" y="0"/>
            <a:ext cx="12192000" cy="702538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پر کن مرا از </a:t>
            </a:r>
            <a:r>
              <a:rPr lang="fa-IR" sz="4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آتشت</a:t>
            </a: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از روح ایمان و دعا</a:t>
            </a:r>
          </a:p>
          <a:p>
            <a:pPr algn="ctr" rtl="1">
              <a:lnSpc>
                <a:spcPct val="150000"/>
              </a:lnSpc>
            </a:pPr>
            <a:r>
              <a:rPr lang="fa-IR" sz="4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پرکن</a:t>
            </a: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وجود </a:t>
            </a:r>
            <a:r>
              <a:rPr lang="fa-IR" sz="4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خالیم</a:t>
            </a: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از روح ایمان و دعا</a:t>
            </a:r>
            <a:endParaRPr lang="en-US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04139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3784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153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3</cp:revision>
  <dcterms:created xsi:type="dcterms:W3CDTF">2021-04-19T17:25:24Z</dcterms:created>
  <dcterms:modified xsi:type="dcterms:W3CDTF">2025-04-22T16:20:33Z</dcterms:modified>
</cp:coreProperties>
</file>