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5" r:id="rId2"/>
    <p:sldId id="256" r:id="rId3"/>
    <p:sldId id="257" r:id="rId4"/>
    <p:sldId id="266" r:id="rId5"/>
    <p:sldId id="267" r:id="rId6"/>
    <p:sldId id="268" r:id="rId7"/>
    <p:sldId id="269" r:id="rId8"/>
    <p:sldId id="270" r:id="rId9"/>
    <p:sldId id="271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43" autoAdjust="0"/>
    <p:restoredTop sz="94719"/>
  </p:normalViewPr>
  <p:slideViewPr>
    <p:cSldViewPr snapToGrid="0" snapToObjects="1">
      <p:cViewPr varScale="1">
        <p:scale>
          <a:sx n="81" d="100"/>
          <a:sy n="81" d="100"/>
        </p:scale>
        <p:origin x="595" y="-4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1E4C7489-AB89-D942-A079-B7AAE18751AE}"/>
    <pc:docChg chg="undo custSel addSld delSld modSld modMainMaster">
      <pc:chgData name="Niloofar Hosseini" userId="eb3e3110-2622-43cd-88f0-a4c46bd91734" providerId="ADAL" clId="{1E4C7489-AB89-D942-A079-B7AAE18751AE}" dt="2024-06-19T11:09:11.985" v="249" actId="20577"/>
      <pc:docMkLst>
        <pc:docMk/>
      </pc:docMkLst>
      <pc:sldChg chg="addSp delSp modSp mod setBg">
        <pc:chgData name="Niloofar Hosseini" userId="eb3e3110-2622-43cd-88f0-a4c46bd91734" providerId="ADAL" clId="{1E4C7489-AB89-D942-A079-B7AAE18751AE}" dt="2024-06-19T11:07:38.094" v="69" actId="403"/>
        <pc:sldMkLst>
          <pc:docMk/>
          <pc:sldMk cId="4289788782" sldId="256"/>
        </pc:sldMkLst>
        <pc:spChg chg="add del mod">
          <ac:chgData name="Niloofar Hosseini" userId="eb3e3110-2622-43cd-88f0-a4c46bd91734" providerId="ADAL" clId="{1E4C7489-AB89-D942-A079-B7AAE18751AE}" dt="2024-06-19T11:05:47.647" v="39"/>
          <ac:spMkLst>
            <pc:docMk/>
            <pc:sldMk cId="4289788782" sldId="256"/>
            <ac:spMk id="2" creationId="{FE59B2F0-D525-20CD-DF9F-BCDF1555DE90}"/>
          </ac:spMkLst>
        </pc:spChg>
        <pc:spChg chg="mod">
          <ac:chgData name="Niloofar Hosseini" userId="eb3e3110-2622-43cd-88f0-a4c46bd91734" providerId="ADAL" clId="{1E4C7489-AB89-D942-A079-B7AAE18751AE}" dt="2024-06-19T11:07:38.094" v="69" actId="403"/>
          <ac:spMkLst>
            <pc:docMk/>
            <pc:sldMk cId="4289788782" sldId="256"/>
            <ac:spMk id="4" creationId="{9BCC8EC8-7A19-BB40-AFB0-D25CCB5E01EB}"/>
          </ac:spMkLst>
        </pc:spChg>
      </pc:sldChg>
      <pc:sldChg chg="modSp mod">
        <pc:chgData name="Niloofar Hosseini" userId="eb3e3110-2622-43cd-88f0-a4c46bd91734" providerId="ADAL" clId="{1E4C7489-AB89-D942-A079-B7AAE18751AE}" dt="2024-06-19T11:07:20.782" v="68" actId="20577"/>
        <pc:sldMkLst>
          <pc:docMk/>
          <pc:sldMk cId="3208994877" sldId="257"/>
        </pc:sldMkLst>
        <pc:spChg chg="mod">
          <ac:chgData name="Niloofar Hosseini" userId="eb3e3110-2622-43cd-88f0-a4c46bd91734" providerId="ADAL" clId="{1E4C7489-AB89-D942-A079-B7AAE18751AE}" dt="2024-06-19T11:07:20.782" v="68" actId="20577"/>
          <ac:spMkLst>
            <pc:docMk/>
            <pc:sldMk cId="3208994877" sldId="257"/>
            <ac:spMk id="4" creationId="{9BCC8EC8-7A19-BB40-AFB0-D25CCB5E01EB}"/>
          </ac:spMkLst>
        </pc:spChg>
      </pc:sldChg>
      <pc:sldChg chg="modSp del mod">
        <pc:chgData name="Niloofar Hosseini" userId="eb3e3110-2622-43cd-88f0-a4c46bd91734" providerId="ADAL" clId="{1E4C7489-AB89-D942-A079-B7AAE18751AE}" dt="2024-06-19T11:08:00.157" v="70" actId="2696"/>
        <pc:sldMkLst>
          <pc:docMk/>
          <pc:sldMk cId="79976465" sldId="258"/>
        </pc:sldMkLst>
        <pc:spChg chg="mod">
          <ac:chgData name="Niloofar Hosseini" userId="eb3e3110-2622-43cd-88f0-a4c46bd91734" providerId="ADAL" clId="{1E4C7489-AB89-D942-A079-B7AAE18751AE}" dt="2024-06-19T11:06:56.217" v="54" actId="403"/>
          <ac:spMkLst>
            <pc:docMk/>
            <pc:sldMk cId="79976465" sldId="258"/>
            <ac:spMk id="4" creationId="{9BCC8EC8-7A19-BB40-AFB0-D25CCB5E01EB}"/>
          </ac:spMkLst>
        </pc:spChg>
      </pc:sldChg>
      <pc:sldChg chg="del">
        <pc:chgData name="Niloofar Hosseini" userId="eb3e3110-2622-43cd-88f0-a4c46bd91734" providerId="ADAL" clId="{1E4C7489-AB89-D942-A079-B7AAE18751AE}" dt="2024-06-19T11:08:00.268" v="71" actId="2696"/>
        <pc:sldMkLst>
          <pc:docMk/>
          <pc:sldMk cId="2771975938" sldId="259"/>
        </pc:sldMkLst>
      </pc:sldChg>
      <pc:sldChg chg="del">
        <pc:chgData name="Niloofar Hosseini" userId="eb3e3110-2622-43cd-88f0-a4c46bd91734" providerId="ADAL" clId="{1E4C7489-AB89-D942-A079-B7AAE18751AE}" dt="2024-06-19T11:08:00.471" v="72" actId="2696"/>
        <pc:sldMkLst>
          <pc:docMk/>
          <pc:sldMk cId="3663547878" sldId="260"/>
        </pc:sldMkLst>
      </pc:sldChg>
      <pc:sldChg chg="del">
        <pc:chgData name="Niloofar Hosseini" userId="eb3e3110-2622-43cd-88f0-a4c46bd91734" providerId="ADAL" clId="{1E4C7489-AB89-D942-A079-B7AAE18751AE}" dt="2024-06-19T11:08:00.961" v="73" actId="2696"/>
        <pc:sldMkLst>
          <pc:docMk/>
          <pc:sldMk cId="584162338" sldId="261"/>
        </pc:sldMkLst>
      </pc:sldChg>
      <pc:sldChg chg="del">
        <pc:chgData name="Niloofar Hosseini" userId="eb3e3110-2622-43cd-88f0-a4c46bd91734" providerId="ADAL" clId="{1E4C7489-AB89-D942-A079-B7AAE18751AE}" dt="2024-06-19T11:08:01.305" v="74" actId="2696"/>
        <pc:sldMkLst>
          <pc:docMk/>
          <pc:sldMk cId="3962935550" sldId="262"/>
        </pc:sldMkLst>
      </pc:sldChg>
      <pc:sldChg chg="del">
        <pc:chgData name="Niloofar Hosseini" userId="eb3e3110-2622-43cd-88f0-a4c46bd91734" providerId="ADAL" clId="{1E4C7489-AB89-D942-A079-B7AAE18751AE}" dt="2024-06-19T11:08:01.833" v="75" actId="2696"/>
        <pc:sldMkLst>
          <pc:docMk/>
          <pc:sldMk cId="2073677216" sldId="263"/>
        </pc:sldMkLst>
      </pc:sldChg>
      <pc:sldChg chg="setBg">
        <pc:chgData name="Niloofar Hosseini" userId="eb3e3110-2622-43cd-88f0-a4c46bd91734" providerId="ADAL" clId="{1E4C7489-AB89-D942-A079-B7AAE18751AE}" dt="2024-06-19T11:03:43.554" v="8"/>
        <pc:sldMkLst>
          <pc:docMk/>
          <pc:sldMk cId="226037941" sldId="264"/>
        </pc:sldMkLst>
      </pc:sldChg>
      <pc:sldChg chg="setBg">
        <pc:chgData name="Niloofar Hosseini" userId="eb3e3110-2622-43cd-88f0-a4c46bd91734" providerId="ADAL" clId="{1E4C7489-AB89-D942-A079-B7AAE18751AE}" dt="2024-06-19T11:03:38.697" v="6"/>
        <pc:sldMkLst>
          <pc:docMk/>
          <pc:sldMk cId="2578964865" sldId="265"/>
        </pc:sldMkLst>
      </pc:sldChg>
      <pc:sldChg chg="modSp add mod">
        <pc:chgData name="Niloofar Hosseini" userId="eb3e3110-2622-43cd-88f0-a4c46bd91734" providerId="ADAL" clId="{1E4C7489-AB89-D942-A079-B7AAE18751AE}" dt="2024-06-19T11:08:30.750" v="135" actId="20577"/>
        <pc:sldMkLst>
          <pc:docMk/>
          <pc:sldMk cId="1190279184" sldId="266"/>
        </pc:sldMkLst>
        <pc:spChg chg="mod">
          <ac:chgData name="Niloofar Hosseini" userId="eb3e3110-2622-43cd-88f0-a4c46bd91734" providerId="ADAL" clId="{1E4C7489-AB89-D942-A079-B7AAE18751AE}" dt="2024-06-19T11:08:30.750" v="135" actId="20577"/>
          <ac:spMkLst>
            <pc:docMk/>
            <pc:sldMk cId="1190279184" sldId="266"/>
            <ac:spMk id="4" creationId="{9BCC8EC8-7A19-BB40-AFB0-D25CCB5E01EB}"/>
          </ac:spMkLst>
        </pc:spChg>
      </pc:sldChg>
      <pc:sldChg chg="add del">
        <pc:chgData name="Niloofar Hosseini" userId="eb3e3110-2622-43cd-88f0-a4c46bd91734" providerId="ADAL" clId="{1E4C7489-AB89-D942-A079-B7AAE18751AE}" dt="2024-06-19T11:08:09.324" v="77" actId="2696"/>
        <pc:sldMkLst>
          <pc:docMk/>
          <pc:sldMk cId="1839670983" sldId="266"/>
        </pc:sldMkLst>
      </pc:sldChg>
      <pc:sldChg chg="add replId">
        <pc:chgData name="Niloofar Hosseini" userId="eb3e3110-2622-43cd-88f0-a4c46bd91734" providerId="ADAL" clId="{1E4C7489-AB89-D942-A079-B7AAE18751AE}" dt="2024-06-19T11:08:11.679" v="78" actId="2890"/>
        <pc:sldMkLst>
          <pc:docMk/>
          <pc:sldMk cId="399933974" sldId="267"/>
        </pc:sldMkLst>
      </pc:sldChg>
      <pc:sldChg chg="modSp add mod">
        <pc:chgData name="Niloofar Hosseini" userId="eb3e3110-2622-43cd-88f0-a4c46bd91734" providerId="ADAL" clId="{1E4C7489-AB89-D942-A079-B7AAE18751AE}" dt="2024-06-19T11:08:51.422" v="192" actId="20577"/>
        <pc:sldMkLst>
          <pc:docMk/>
          <pc:sldMk cId="4162697486" sldId="268"/>
        </pc:sldMkLst>
        <pc:spChg chg="mod">
          <ac:chgData name="Niloofar Hosseini" userId="eb3e3110-2622-43cd-88f0-a4c46bd91734" providerId="ADAL" clId="{1E4C7489-AB89-D942-A079-B7AAE18751AE}" dt="2024-06-19T11:08:51.422" v="192" actId="20577"/>
          <ac:spMkLst>
            <pc:docMk/>
            <pc:sldMk cId="4162697486" sldId="268"/>
            <ac:spMk id="4" creationId="{9BCC8EC8-7A19-BB40-AFB0-D25CCB5E01EB}"/>
          </ac:spMkLst>
        </pc:spChg>
      </pc:sldChg>
      <pc:sldChg chg="add replId">
        <pc:chgData name="Niloofar Hosseini" userId="eb3e3110-2622-43cd-88f0-a4c46bd91734" providerId="ADAL" clId="{1E4C7489-AB89-D942-A079-B7AAE18751AE}" dt="2024-06-19T11:08:34.846" v="136" actId="2890"/>
        <pc:sldMkLst>
          <pc:docMk/>
          <pc:sldMk cId="191888414" sldId="269"/>
        </pc:sldMkLst>
      </pc:sldChg>
      <pc:sldChg chg="modSp add mod">
        <pc:chgData name="Niloofar Hosseini" userId="eb3e3110-2622-43cd-88f0-a4c46bd91734" providerId="ADAL" clId="{1E4C7489-AB89-D942-A079-B7AAE18751AE}" dt="2024-06-19T11:09:11.985" v="249" actId="20577"/>
        <pc:sldMkLst>
          <pc:docMk/>
          <pc:sldMk cId="408930475" sldId="270"/>
        </pc:sldMkLst>
        <pc:spChg chg="mod">
          <ac:chgData name="Niloofar Hosseini" userId="eb3e3110-2622-43cd-88f0-a4c46bd91734" providerId="ADAL" clId="{1E4C7489-AB89-D942-A079-B7AAE18751AE}" dt="2024-06-19T11:09:11.985" v="249" actId="20577"/>
          <ac:spMkLst>
            <pc:docMk/>
            <pc:sldMk cId="408930475" sldId="270"/>
            <ac:spMk id="4" creationId="{9BCC8EC8-7A19-BB40-AFB0-D25CCB5E01EB}"/>
          </ac:spMkLst>
        </pc:spChg>
      </pc:sldChg>
      <pc:sldChg chg="add replId">
        <pc:chgData name="Niloofar Hosseini" userId="eb3e3110-2622-43cd-88f0-a4c46bd91734" providerId="ADAL" clId="{1E4C7489-AB89-D942-A079-B7AAE18751AE}" dt="2024-06-19T11:08:55.712" v="193" actId="2890"/>
        <pc:sldMkLst>
          <pc:docMk/>
          <pc:sldMk cId="959031618" sldId="271"/>
        </pc:sldMkLst>
      </pc:sldChg>
      <pc:sldMasterChg chg="setBg modSldLayout">
        <pc:chgData name="Niloofar Hosseini" userId="eb3e3110-2622-43cd-88f0-a4c46bd91734" providerId="ADAL" clId="{1E4C7489-AB89-D942-A079-B7AAE18751AE}" dt="2024-06-19T11:03:33.431" v="4"/>
        <pc:sldMasterMkLst>
          <pc:docMk/>
          <pc:sldMasterMk cId="484972541" sldId="2147483648"/>
        </pc:sldMasterMkLst>
        <pc:sldLayoutChg chg="setBg">
          <pc:chgData name="Niloofar Hosseini" userId="eb3e3110-2622-43cd-88f0-a4c46bd91734" providerId="ADAL" clId="{1E4C7489-AB89-D942-A079-B7AAE18751AE}" dt="2024-06-19T11:03:33.431" v="4"/>
          <pc:sldLayoutMkLst>
            <pc:docMk/>
            <pc:sldMasterMk cId="484972541" sldId="2147483648"/>
            <pc:sldLayoutMk cId="1114356463" sldId="2147483649"/>
          </pc:sldLayoutMkLst>
        </pc:sldLayoutChg>
        <pc:sldLayoutChg chg="setBg">
          <pc:chgData name="Niloofar Hosseini" userId="eb3e3110-2622-43cd-88f0-a4c46bd91734" providerId="ADAL" clId="{1E4C7489-AB89-D942-A079-B7AAE18751AE}" dt="2024-06-19T11:03:33.431" v="4"/>
          <pc:sldLayoutMkLst>
            <pc:docMk/>
            <pc:sldMasterMk cId="484972541" sldId="2147483648"/>
            <pc:sldLayoutMk cId="698559860" sldId="2147483650"/>
          </pc:sldLayoutMkLst>
        </pc:sldLayoutChg>
        <pc:sldLayoutChg chg="setBg">
          <pc:chgData name="Niloofar Hosseini" userId="eb3e3110-2622-43cd-88f0-a4c46bd91734" providerId="ADAL" clId="{1E4C7489-AB89-D942-A079-B7AAE18751AE}" dt="2024-06-19T11:03:33.431" v="4"/>
          <pc:sldLayoutMkLst>
            <pc:docMk/>
            <pc:sldMasterMk cId="484972541" sldId="2147483648"/>
            <pc:sldLayoutMk cId="3257309273" sldId="2147483651"/>
          </pc:sldLayoutMkLst>
        </pc:sldLayoutChg>
        <pc:sldLayoutChg chg="setBg">
          <pc:chgData name="Niloofar Hosseini" userId="eb3e3110-2622-43cd-88f0-a4c46bd91734" providerId="ADAL" clId="{1E4C7489-AB89-D942-A079-B7AAE18751AE}" dt="2024-06-19T11:03:33.431" v="4"/>
          <pc:sldLayoutMkLst>
            <pc:docMk/>
            <pc:sldMasterMk cId="484972541" sldId="2147483648"/>
            <pc:sldLayoutMk cId="3428610860" sldId="2147483652"/>
          </pc:sldLayoutMkLst>
        </pc:sldLayoutChg>
        <pc:sldLayoutChg chg="setBg">
          <pc:chgData name="Niloofar Hosseini" userId="eb3e3110-2622-43cd-88f0-a4c46bd91734" providerId="ADAL" clId="{1E4C7489-AB89-D942-A079-B7AAE18751AE}" dt="2024-06-19T11:03:33.431" v="4"/>
          <pc:sldLayoutMkLst>
            <pc:docMk/>
            <pc:sldMasterMk cId="484972541" sldId="2147483648"/>
            <pc:sldLayoutMk cId="1653424997" sldId="2147483653"/>
          </pc:sldLayoutMkLst>
        </pc:sldLayoutChg>
        <pc:sldLayoutChg chg="setBg">
          <pc:chgData name="Niloofar Hosseini" userId="eb3e3110-2622-43cd-88f0-a4c46bd91734" providerId="ADAL" clId="{1E4C7489-AB89-D942-A079-B7AAE18751AE}" dt="2024-06-19T11:03:33.431" v="4"/>
          <pc:sldLayoutMkLst>
            <pc:docMk/>
            <pc:sldMasterMk cId="484972541" sldId="2147483648"/>
            <pc:sldLayoutMk cId="87360591" sldId="2147483654"/>
          </pc:sldLayoutMkLst>
        </pc:sldLayoutChg>
        <pc:sldLayoutChg chg="setBg">
          <pc:chgData name="Niloofar Hosseini" userId="eb3e3110-2622-43cd-88f0-a4c46bd91734" providerId="ADAL" clId="{1E4C7489-AB89-D942-A079-B7AAE18751AE}" dt="2024-06-19T11:03:33.431" v="4"/>
          <pc:sldLayoutMkLst>
            <pc:docMk/>
            <pc:sldMasterMk cId="484972541" sldId="2147483648"/>
            <pc:sldLayoutMk cId="1923951929" sldId="2147483655"/>
          </pc:sldLayoutMkLst>
        </pc:sldLayoutChg>
        <pc:sldLayoutChg chg="setBg">
          <pc:chgData name="Niloofar Hosseini" userId="eb3e3110-2622-43cd-88f0-a4c46bd91734" providerId="ADAL" clId="{1E4C7489-AB89-D942-A079-B7AAE18751AE}" dt="2024-06-19T11:03:33.431" v="4"/>
          <pc:sldLayoutMkLst>
            <pc:docMk/>
            <pc:sldMasterMk cId="484972541" sldId="2147483648"/>
            <pc:sldLayoutMk cId="1996386574" sldId="2147483656"/>
          </pc:sldLayoutMkLst>
        </pc:sldLayoutChg>
        <pc:sldLayoutChg chg="setBg">
          <pc:chgData name="Niloofar Hosseini" userId="eb3e3110-2622-43cd-88f0-a4c46bd91734" providerId="ADAL" clId="{1E4C7489-AB89-D942-A079-B7AAE18751AE}" dt="2024-06-19T11:03:33.431" v="4"/>
          <pc:sldLayoutMkLst>
            <pc:docMk/>
            <pc:sldMasterMk cId="484972541" sldId="2147483648"/>
            <pc:sldLayoutMk cId="3842679419" sldId="2147483657"/>
          </pc:sldLayoutMkLst>
        </pc:sldLayoutChg>
        <pc:sldLayoutChg chg="setBg">
          <pc:chgData name="Niloofar Hosseini" userId="eb3e3110-2622-43cd-88f0-a4c46bd91734" providerId="ADAL" clId="{1E4C7489-AB89-D942-A079-B7AAE18751AE}" dt="2024-06-19T11:03:33.431" v="4"/>
          <pc:sldLayoutMkLst>
            <pc:docMk/>
            <pc:sldMasterMk cId="484972541" sldId="2147483648"/>
            <pc:sldLayoutMk cId="1807765945" sldId="2147483658"/>
          </pc:sldLayoutMkLst>
        </pc:sldLayoutChg>
        <pc:sldLayoutChg chg="setBg">
          <pc:chgData name="Niloofar Hosseini" userId="eb3e3110-2622-43cd-88f0-a4c46bd91734" providerId="ADAL" clId="{1E4C7489-AB89-D942-A079-B7AAE18751AE}" dt="2024-06-19T11:03:33.431" v="4"/>
          <pc:sldLayoutMkLst>
            <pc:docMk/>
            <pc:sldMasterMk cId="484972541" sldId="2147483648"/>
            <pc:sldLayoutMk cId="385948976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B7B0-0904-3C4E-A0E8-40C67D6C2FDB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9DC0-9B5D-E745-98CD-711DED41B46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29829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B7B0-0904-3C4E-A0E8-40C67D6C2FDB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9DC0-9B5D-E745-98CD-711DED41B46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22535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B7B0-0904-3C4E-A0E8-40C67D6C2FDB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9DC0-9B5D-E745-98CD-711DED41B46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1651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B7B0-0904-3C4E-A0E8-40C67D6C2FDB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9DC0-9B5D-E745-98CD-711DED41B46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69948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B7B0-0904-3C4E-A0E8-40C67D6C2FDB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9DC0-9B5D-E745-98CD-711DED41B46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27481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B7B0-0904-3C4E-A0E8-40C67D6C2FDB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9DC0-9B5D-E745-98CD-711DED41B46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96964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B7B0-0904-3C4E-A0E8-40C67D6C2FDB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9DC0-9B5D-E745-98CD-711DED41B46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25727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B7B0-0904-3C4E-A0E8-40C67D6C2FDB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9DC0-9B5D-E745-98CD-711DED41B46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52165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B7B0-0904-3C4E-A0E8-40C67D6C2FDB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9DC0-9B5D-E745-98CD-711DED41B46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81945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B7B0-0904-3C4E-A0E8-40C67D6C2FDB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9DC0-9B5D-E745-98CD-711DED41B46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247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B7B0-0904-3C4E-A0E8-40C67D6C2FDB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9DC0-9B5D-E745-98CD-711DED41B46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73445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AB7B0-0904-3C4E-A0E8-40C67D6C2FDB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A9DC0-9B5D-E745-98CD-711DED41B46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026727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7A81BC9-D797-7047-BBE6-DC9D70A267A7}"/>
              </a:ext>
            </a:extLst>
          </p:cNvPr>
          <p:cNvSpPr txBox="1"/>
          <p:nvPr/>
        </p:nvSpPr>
        <p:spPr>
          <a:xfrm>
            <a:off x="3456245" y="581891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78964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7A81BC9-D797-7047-BBE6-DC9D70A267A7}"/>
              </a:ext>
            </a:extLst>
          </p:cNvPr>
          <p:cNvSpPr txBox="1"/>
          <p:nvPr/>
        </p:nvSpPr>
        <p:spPr>
          <a:xfrm>
            <a:off x="3456245" y="581891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6037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BCC8EC8-7A19-BB40-AFB0-D25CCB5E01EB}"/>
              </a:ext>
            </a:extLst>
          </p:cNvPr>
          <p:cNvSpPr/>
          <p:nvPr/>
        </p:nvSpPr>
        <p:spPr>
          <a:xfrm>
            <a:off x="1" y="0"/>
            <a:ext cx="12192000" cy="715118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باران آخر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می‌خواهیم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این است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وعده‌ی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خدا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کز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منجی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نازل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می‌شود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باران روح خدا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A81BC9-D797-7047-BBE6-DC9D70A267A7}"/>
              </a:ext>
            </a:extLst>
          </p:cNvPr>
          <p:cNvSpPr txBox="1"/>
          <p:nvPr/>
        </p:nvSpPr>
        <p:spPr>
          <a:xfrm>
            <a:off x="3456245" y="581891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289788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BCC8EC8-7A19-BB40-AFB0-D25CCB5E01EB}"/>
              </a:ext>
            </a:extLst>
          </p:cNvPr>
          <p:cNvSpPr/>
          <p:nvPr/>
        </p:nvSpPr>
        <p:spPr>
          <a:xfrm>
            <a:off x="1" y="0"/>
            <a:ext cx="12192000" cy="772903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باران آخر باران </a:t>
            </a: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روح‌القدس</a:t>
            </a:r>
            <a:endParaRPr lang="fa-IR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قطره‌های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فیض می بارد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رگبارش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می خواهیم</a:t>
            </a:r>
          </a:p>
          <a:p>
            <a:pPr algn="ctr" rtl="1">
              <a:lnSpc>
                <a:spcPct val="150000"/>
              </a:lnSpc>
            </a:pPr>
            <a:endParaRPr lang="fa-IR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A81BC9-D797-7047-BBE6-DC9D70A267A7}"/>
              </a:ext>
            </a:extLst>
          </p:cNvPr>
          <p:cNvSpPr txBox="1"/>
          <p:nvPr/>
        </p:nvSpPr>
        <p:spPr>
          <a:xfrm>
            <a:off x="3456245" y="581891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208994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BCC8EC8-7A19-BB40-AFB0-D25CCB5E01EB}"/>
              </a:ext>
            </a:extLst>
          </p:cNvPr>
          <p:cNvSpPr/>
          <p:nvPr/>
        </p:nvSpPr>
        <p:spPr>
          <a:xfrm>
            <a:off x="1" y="0"/>
            <a:ext cx="12192000" cy="715118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باران آخر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می‌خواهیم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که بخشد حیات نو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روی باغ کلیسا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روح اکنون نازل شو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A81BC9-D797-7047-BBE6-DC9D70A267A7}"/>
              </a:ext>
            </a:extLst>
          </p:cNvPr>
          <p:cNvSpPr txBox="1"/>
          <p:nvPr/>
        </p:nvSpPr>
        <p:spPr>
          <a:xfrm>
            <a:off x="3456245" y="581891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190279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BCC8EC8-7A19-BB40-AFB0-D25CCB5E01EB}"/>
              </a:ext>
            </a:extLst>
          </p:cNvPr>
          <p:cNvSpPr/>
          <p:nvPr/>
        </p:nvSpPr>
        <p:spPr>
          <a:xfrm>
            <a:off x="1" y="0"/>
            <a:ext cx="12192000" cy="772903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باران آخر باران </a:t>
            </a: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روح‌القدس</a:t>
            </a:r>
            <a:endParaRPr lang="fa-IR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قطره‌های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فیض می بارد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رگبارش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می خواهیم</a:t>
            </a:r>
          </a:p>
          <a:p>
            <a:pPr algn="ctr" rtl="1">
              <a:lnSpc>
                <a:spcPct val="150000"/>
              </a:lnSpc>
            </a:pPr>
            <a:endParaRPr lang="fa-IR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A81BC9-D797-7047-BBE6-DC9D70A267A7}"/>
              </a:ext>
            </a:extLst>
          </p:cNvPr>
          <p:cNvSpPr txBox="1"/>
          <p:nvPr/>
        </p:nvSpPr>
        <p:spPr>
          <a:xfrm>
            <a:off x="3456245" y="581891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99933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BCC8EC8-7A19-BB40-AFB0-D25CCB5E01EB}"/>
              </a:ext>
            </a:extLst>
          </p:cNvPr>
          <p:cNvSpPr/>
          <p:nvPr/>
        </p:nvSpPr>
        <p:spPr>
          <a:xfrm>
            <a:off x="1" y="0"/>
            <a:ext cx="12192000" cy="715118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باران آخر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می‌خواهیم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نهرهای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آب زنده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سیراب شود این دشتها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همه دلهای تشنه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A81BC9-D797-7047-BBE6-DC9D70A267A7}"/>
              </a:ext>
            </a:extLst>
          </p:cNvPr>
          <p:cNvSpPr txBox="1"/>
          <p:nvPr/>
        </p:nvSpPr>
        <p:spPr>
          <a:xfrm>
            <a:off x="3456245" y="581891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162697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BCC8EC8-7A19-BB40-AFB0-D25CCB5E01EB}"/>
              </a:ext>
            </a:extLst>
          </p:cNvPr>
          <p:cNvSpPr/>
          <p:nvPr/>
        </p:nvSpPr>
        <p:spPr>
          <a:xfrm>
            <a:off x="1" y="0"/>
            <a:ext cx="12192000" cy="772903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باران آخر باران </a:t>
            </a: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روح‌القدس</a:t>
            </a:r>
            <a:endParaRPr lang="fa-IR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قطره‌های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فیض می بارد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رگبارش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می خواهیم</a:t>
            </a:r>
          </a:p>
          <a:p>
            <a:pPr algn="ctr" rtl="1">
              <a:lnSpc>
                <a:spcPct val="150000"/>
              </a:lnSpc>
            </a:pPr>
            <a:endParaRPr lang="fa-IR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A81BC9-D797-7047-BBE6-DC9D70A267A7}"/>
              </a:ext>
            </a:extLst>
          </p:cNvPr>
          <p:cNvSpPr txBox="1"/>
          <p:nvPr/>
        </p:nvSpPr>
        <p:spPr>
          <a:xfrm>
            <a:off x="3456245" y="581891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91888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BCC8EC8-7A19-BB40-AFB0-D25CCB5E01EB}"/>
              </a:ext>
            </a:extLst>
          </p:cNvPr>
          <p:cNvSpPr/>
          <p:nvPr/>
        </p:nvSpPr>
        <p:spPr>
          <a:xfrm>
            <a:off x="1" y="0"/>
            <a:ext cx="12192000" cy="715118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باران آخر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می‌خواهیم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بهر پیر و جوان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 مسیح را بخوانیم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دلی پر از ایمان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A81BC9-D797-7047-BBE6-DC9D70A267A7}"/>
              </a:ext>
            </a:extLst>
          </p:cNvPr>
          <p:cNvSpPr txBox="1"/>
          <p:nvPr/>
        </p:nvSpPr>
        <p:spPr>
          <a:xfrm>
            <a:off x="3456245" y="581891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08930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BCC8EC8-7A19-BB40-AFB0-D25CCB5E01EB}"/>
              </a:ext>
            </a:extLst>
          </p:cNvPr>
          <p:cNvSpPr/>
          <p:nvPr/>
        </p:nvSpPr>
        <p:spPr>
          <a:xfrm>
            <a:off x="1" y="0"/>
            <a:ext cx="12192000" cy="772903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باران آخر باران </a:t>
            </a: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روح‌القدس</a:t>
            </a:r>
            <a:endParaRPr lang="fa-IR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قطره‌های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فیض می بارد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رگبارش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می خواهیم</a:t>
            </a:r>
          </a:p>
          <a:p>
            <a:pPr algn="ctr" rtl="1">
              <a:lnSpc>
                <a:spcPct val="150000"/>
              </a:lnSpc>
            </a:pPr>
            <a:endParaRPr lang="fa-IR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A81BC9-D797-7047-BBE6-DC9D70A267A7}"/>
              </a:ext>
            </a:extLst>
          </p:cNvPr>
          <p:cNvSpPr txBox="1"/>
          <p:nvPr/>
        </p:nvSpPr>
        <p:spPr>
          <a:xfrm>
            <a:off x="3456245" y="581891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959031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109</Words>
  <Application>Microsoft Office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5</cp:revision>
  <dcterms:created xsi:type="dcterms:W3CDTF">2022-01-27T19:59:06Z</dcterms:created>
  <dcterms:modified xsi:type="dcterms:W3CDTF">2025-04-22T16:19:47Z</dcterms:modified>
</cp:coreProperties>
</file>