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256" r:id="rId3"/>
    <p:sldId id="260" r:id="rId4"/>
    <p:sldId id="281" r:id="rId5"/>
    <p:sldId id="282" r:id="rId6"/>
    <p:sldId id="283" r:id="rId7"/>
    <p:sldId id="284" r:id="rId8"/>
    <p:sldId id="285" r:id="rId9"/>
    <p:sldId id="28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CF129C26-527D-4843-B2EC-3B60C00B781C}"/>
    <pc:docChg chg="addSld delSld modSld sldOrd modMainMaster">
      <pc:chgData name="Niloofar Hosseini" userId="eb3e3110-2622-43cd-88f0-a4c46bd91734" providerId="ADAL" clId="{CF129C26-527D-4843-B2EC-3B60C00B781C}" dt="2024-06-19T10:53:31.588" v="455" actId="20578"/>
      <pc:docMkLst>
        <pc:docMk/>
      </pc:docMkLst>
      <pc:sldChg chg="addSp delSp modSp mod setBg">
        <pc:chgData name="Niloofar Hosseini" userId="eb3e3110-2622-43cd-88f0-a4c46bd91734" providerId="ADAL" clId="{CF129C26-527D-4843-B2EC-3B60C00B781C}" dt="2024-06-19T10:47:21.598" v="153"/>
        <pc:sldMkLst>
          <pc:docMk/>
          <pc:sldMk cId="4259146298" sldId="256"/>
        </pc:sldMkLst>
        <pc:spChg chg="add del mod">
          <ac:chgData name="Niloofar Hosseini" userId="eb3e3110-2622-43cd-88f0-a4c46bd91734" providerId="ADAL" clId="{CF129C26-527D-4843-B2EC-3B60C00B781C}" dt="2024-06-19T10:21:52.299" v="54"/>
          <ac:spMkLst>
            <pc:docMk/>
            <pc:sldMk cId="4259146298" sldId="256"/>
            <ac:spMk id="2" creationId="{DC817EDD-8BAA-133C-6C76-0E1FEBECAB5E}"/>
          </ac:spMkLst>
        </pc:spChg>
        <pc:spChg chg="add del mod">
          <ac:chgData name="Niloofar Hosseini" userId="eb3e3110-2622-43cd-88f0-a4c46bd91734" providerId="ADAL" clId="{CF129C26-527D-4843-B2EC-3B60C00B781C}" dt="2024-06-19T10:47:21.598" v="153"/>
          <ac:spMkLst>
            <pc:docMk/>
            <pc:sldMk cId="4259146298" sldId="256"/>
            <ac:spMk id="3" creationId="{8525C9C2-EF8D-C54C-DB37-71E4E821E545}"/>
          </ac:spMkLst>
        </pc:spChg>
        <pc:spChg chg="mod">
          <ac:chgData name="Niloofar Hosseini" userId="eb3e3110-2622-43cd-88f0-a4c46bd91734" providerId="ADAL" clId="{CF129C26-527D-4843-B2EC-3B60C00B781C}" dt="2024-06-19T10:47:14.603" v="151" actId="2711"/>
          <ac:spMkLst>
            <pc:docMk/>
            <pc:sldMk cId="4259146298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CF129C26-527D-4843-B2EC-3B60C00B781C}" dt="2024-06-19T10:47:21.928" v="154" actId="2696"/>
        <pc:sldMkLst>
          <pc:docMk/>
          <pc:sldMk cId="1787808612" sldId="258"/>
        </pc:sldMkLst>
      </pc:sldChg>
      <pc:sldChg chg="modSp mod">
        <pc:chgData name="Niloofar Hosseini" userId="eb3e3110-2622-43cd-88f0-a4c46bd91734" providerId="ADAL" clId="{CF129C26-527D-4843-B2EC-3B60C00B781C}" dt="2024-06-19T10:48:04.553" v="167" actId="20577"/>
        <pc:sldMkLst>
          <pc:docMk/>
          <pc:sldMk cId="2323232949" sldId="260"/>
        </pc:sldMkLst>
        <pc:spChg chg="mod">
          <ac:chgData name="Niloofar Hosseini" userId="eb3e3110-2622-43cd-88f0-a4c46bd91734" providerId="ADAL" clId="{CF129C26-527D-4843-B2EC-3B60C00B781C}" dt="2024-06-19T10:48:04.553" v="167" actId="20577"/>
          <ac:spMkLst>
            <pc:docMk/>
            <pc:sldMk cId="2323232949" sldId="260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CF129C26-527D-4843-B2EC-3B60C00B781C}" dt="2024-06-19T10:48:36.234" v="168" actId="2696"/>
        <pc:sldMkLst>
          <pc:docMk/>
          <pc:sldMk cId="3760413647" sldId="262"/>
        </pc:sldMkLst>
      </pc:sldChg>
      <pc:sldChg chg="del">
        <pc:chgData name="Niloofar Hosseini" userId="eb3e3110-2622-43cd-88f0-a4c46bd91734" providerId="ADAL" clId="{CF129C26-527D-4843-B2EC-3B60C00B781C}" dt="2024-06-19T10:48:36.402" v="169" actId="2696"/>
        <pc:sldMkLst>
          <pc:docMk/>
          <pc:sldMk cId="1230529151" sldId="264"/>
        </pc:sldMkLst>
      </pc:sldChg>
      <pc:sldChg chg="del">
        <pc:chgData name="Niloofar Hosseini" userId="eb3e3110-2622-43cd-88f0-a4c46bd91734" providerId="ADAL" clId="{CF129C26-527D-4843-B2EC-3B60C00B781C}" dt="2024-06-19T10:48:37.053" v="171" actId="2696"/>
        <pc:sldMkLst>
          <pc:docMk/>
          <pc:sldMk cId="1059930915" sldId="267"/>
        </pc:sldMkLst>
      </pc:sldChg>
      <pc:sldChg chg="del">
        <pc:chgData name="Niloofar Hosseini" userId="eb3e3110-2622-43cd-88f0-a4c46bd91734" providerId="ADAL" clId="{CF129C26-527D-4843-B2EC-3B60C00B781C}" dt="2024-06-19T10:48:37.456" v="172" actId="2696"/>
        <pc:sldMkLst>
          <pc:docMk/>
          <pc:sldMk cId="1853670260" sldId="268"/>
        </pc:sldMkLst>
      </pc:sldChg>
      <pc:sldChg chg="setBg">
        <pc:chgData name="Niloofar Hosseini" userId="eb3e3110-2622-43cd-88f0-a4c46bd91734" providerId="ADAL" clId="{CF129C26-527D-4843-B2EC-3B60C00B781C}" dt="2024-06-19T10:20:58.940" v="32"/>
        <pc:sldMkLst>
          <pc:docMk/>
          <pc:sldMk cId="4058147672" sldId="276"/>
        </pc:sldMkLst>
      </pc:sldChg>
      <pc:sldChg chg="del">
        <pc:chgData name="Niloofar Hosseini" userId="eb3e3110-2622-43cd-88f0-a4c46bd91734" providerId="ADAL" clId="{CF129C26-527D-4843-B2EC-3B60C00B781C}" dt="2024-06-19T10:48:36.659" v="170" actId="2696"/>
        <pc:sldMkLst>
          <pc:docMk/>
          <pc:sldMk cId="2607979633" sldId="278"/>
        </pc:sldMkLst>
      </pc:sldChg>
      <pc:sldChg chg="del">
        <pc:chgData name="Niloofar Hosseini" userId="eb3e3110-2622-43cd-88f0-a4c46bd91734" providerId="ADAL" clId="{CF129C26-527D-4843-B2EC-3B60C00B781C}" dt="2024-06-19T10:48:38.006" v="173" actId="2696"/>
        <pc:sldMkLst>
          <pc:docMk/>
          <pc:sldMk cId="1745564483" sldId="279"/>
        </pc:sldMkLst>
      </pc:sldChg>
      <pc:sldChg chg="setBg">
        <pc:chgData name="Niloofar Hosseini" userId="eb3e3110-2622-43cd-88f0-a4c46bd91734" providerId="ADAL" clId="{CF129C26-527D-4843-B2EC-3B60C00B781C}" dt="2024-06-19T10:21:02.781" v="34"/>
        <pc:sldMkLst>
          <pc:docMk/>
          <pc:sldMk cId="466440454" sldId="280"/>
        </pc:sldMkLst>
      </pc:sldChg>
      <pc:sldChg chg="modSp add mod">
        <pc:chgData name="Niloofar Hosseini" userId="eb3e3110-2622-43cd-88f0-a4c46bd91734" providerId="ADAL" clId="{CF129C26-527D-4843-B2EC-3B60C00B781C}" dt="2024-06-19T10:49:27.094" v="258" actId="20577"/>
        <pc:sldMkLst>
          <pc:docMk/>
          <pc:sldMk cId="1322796288" sldId="281"/>
        </pc:sldMkLst>
        <pc:spChg chg="mod">
          <ac:chgData name="Niloofar Hosseini" userId="eb3e3110-2622-43cd-88f0-a4c46bd91734" providerId="ADAL" clId="{CF129C26-527D-4843-B2EC-3B60C00B781C}" dt="2024-06-19T10:49:27.094" v="258" actId="20577"/>
          <ac:spMkLst>
            <pc:docMk/>
            <pc:sldMk cId="1322796288" sldId="281"/>
            <ac:spMk id="4" creationId="{00000000-0000-0000-0000-000000000000}"/>
          </ac:spMkLst>
        </pc:spChg>
      </pc:sldChg>
      <pc:sldChg chg="add replId">
        <pc:chgData name="Niloofar Hosseini" userId="eb3e3110-2622-43cd-88f0-a4c46bd91734" providerId="ADAL" clId="{CF129C26-527D-4843-B2EC-3B60C00B781C}" dt="2024-06-19T10:48:41.217" v="174" actId="2890"/>
        <pc:sldMkLst>
          <pc:docMk/>
          <pc:sldMk cId="2164528140" sldId="282"/>
        </pc:sldMkLst>
      </pc:sldChg>
      <pc:sldChg chg="modSp add mod ord">
        <pc:chgData name="Niloofar Hosseini" userId="eb3e3110-2622-43cd-88f0-a4c46bd91734" providerId="ADAL" clId="{CF129C26-527D-4843-B2EC-3B60C00B781C}" dt="2024-06-19T10:51:14.528" v="319" actId="20578"/>
        <pc:sldMkLst>
          <pc:docMk/>
          <pc:sldMk cId="4285733838" sldId="283"/>
        </pc:sldMkLst>
        <pc:spChg chg="mod">
          <ac:chgData name="Niloofar Hosseini" userId="eb3e3110-2622-43cd-88f0-a4c46bd91734" providerId="ADAL" clId="{CF129C26-527D-4843-B2EC-3B60C00B781C}" dt="2024-06-19T10:50:02.440" v="317" actId="20577"/>
          <ac:spMkLst>
            <pc:docMk/>
            <pc:sldMk cId="4285733838" sldId="283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CF129C26-527D-4843-B2EC-3B60C00B781C}" dt="2024-06-19T10:53:16.879" v="453" actId="20577"/>
        <pc:sldMkLst>
          <pc:docMk/>
          <pc:sldMk cId="895135633" sldId="284"/>
        </pc:sldMkLst>
        <pc:spChg chg="mod">
          <ac:chgData name="Niloofar Hosseini" userId="eb3e3110-2622-43cd-88f0-a4c46bd91734" providerId="ADAL" clId="{CF129C26-527D-4843-B2EC-3B60C00B781C}" dt="2024-06-19T10:53:16.879" v="453" actId="20577"/>
          <ac:spMkLst>
            <pc:docMk/>
            <pc:sldMk cId="895135633" sldId="284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CF129C26-527D-4843-B2EC-3B60C00B781C}" dt="2024-06-19T10:53:31.588" v="455" actId="20578"/>
        <pc:sldMkLst>
          <pc:docMk/>
          <pc:sldMk cId="670013479" sldId="285"/>
        </pc:sldMkLst>
      </pc:sldChg>
      <pc:sldMasterChg chg="setBg modSldLayout">
        <pc:chgData name="Niloofar Hosseini" userId="eb3e3110-2622-43cd-88f0-a4c46bd91734" providerId="ADAL" clId="{CF129C26-527D-4843-B2EC-3B60C00B781C}" dt="2024-06-19T10:20:53.542" v="30"/>
        <pc:sldMasterMkLst>
          <pc:docMk/>
          <pc:sldMasterMk cId="3426069211" sldId="2147483648"/>
        </pc:sldMasterMkLst>
        <pc:sldLayoutChg chg="setBg">
          <pc:chgData name="Niloofar Hosseini" userId="eb3e3110-2622-43cd-88f0-a4c46bd91734" providerId="ADAL" clId="{CF129C26-527D-4843-B2EC-3B60C00B781C}" dt="2024-06-19T10:20:53.542" v="30"/>
          <pc:sldLayoutMkLst>
            <pc:docMk/>
            <pc:sldMasterMk cId="3426069211" sldId="2147483648"/>
            <pc:sldLayoutMk cId="130194812" sldId="2147483649"/>
          </pc:sldLayoutMkLst>
        </pc:sldLayoutChg>
        <pc:sldLayoutChg chg="setBg">
          <pc:chgData name="Niloofar Hosseini" userId="eb3e3110-2622-43cd-88f0-a4c46bd91734" providerId="ADAL" clId="{CF129C26-527D-4843-B2EC-3B60C00B781C}" dt="2024-06-19T10:20:53.542" v="30"/>
          <pc:sldLayoutMkLst>
            <pc:docMk/>
            <pc:sldMasterMk cId="3426069211" sldId="2147483648"/>
            <pc:sldLayoutMk cId="1378981581" sldId="2147483650"/>
          </pc:sldLayoutMkLst>
        </pc:sldLayoutChg>
        <pc:sldLayoutChg chg="setBg">
          <pc:chgData name="Niloofar Hosseini" userId="eb3e3110-2622-43cd-88f0-a4c46bd91734" providerId="ADAL" clId="{CF129C26-527D-4843-B2EC-3B60C00B781C}" dt="2024-06-19T10:20:53.542" v="30"/>
          <pc:sldLayoutMkLst>
            <pc:docMk/>
            <pc:sldMasterMk cId="3426069211" sldId="2147483648"/>
            <pc:sldLayoutMk cId="1030381508" sldId="2147483651"/>
          </pc:sldLayoutMkLst>
        </pc:sldLayoutChg>
        <pc:sldLayoutChg chg="setBg">
          <pc:chgData name="Niloofar Hosseini" userId="eb3e3110-2622-43cd-88f0-a4c46bd91734" providerId="ADAL" clId="{CF129C26-527D-4843-B2EC-3B60C00B781C}" dt="2024-06-19T10:20:53.542" v="30"/>
          <pc:sldLayoutMkLst>
            <pc:docMk/>
            <pc:sldMasterMk cId="3426069211" sldId="2147483648"/>
            <pc:sldLayoutMk cId="2291418965" sldId="2147483652"/>
          </pc:sldLayoutMkLst>
        </pc:sldLayoutChg>
        <pc:sldLayoutChg chg="setBg">
          <pc:chgData name="Niloofar Hosseini" userId="eb3e3110-2622-43cd-88f0-a4c46bd91734" providerId="ADAL" clId="{CF129C26-527D-4843-B2EC-3B60C00B781C}" dt="2024-06-19T10:20:53.542" v="30"/>
          <pc:sldLayoutMkLst>
            <pc:docMk/>
            <pc:sldMasterMk cId="3426069211" sldId="2147483648"/>
            <pc:sldLayoutMk cId="1754835832" sldId="2147483653"/>
          </pc:sldLayoutMkLst>
        </pc:sldLayoutChg>
        <pc:sldLayoutChg chg="setBg">
          <pc:chgData name="Niloofar Hosseini" userId="eb3e3110-2622-43cd-88f0-a4c46bd91734" providerId="ADAL" clId="{CF129C26-527D-4843-B2EC-3B60C00B781C}" dt="2024-06-19T10:20:53.542" v="30"/>
          <pc:sldLayoutMkLst>
            <pc:docMk/>
            <pc:sldMasterMk cId="3426069211" sldId="2147483648"/>
            <pc:sldLayoutMk cId="3862510641" sldId="2147483654"/>
          </pc:sldLayoutMkLst>
        </pc:sldLayoutChg>
        <pc:sldLayoutChg chg="setBg">
          <pc:chgData name="Niloofar Hosseini" userId="eb3e3110-2622-43cd-88f0-a4c46bd91734" providerId="ADAL" clId="{CF129C26-527D-4843-B2EC-3B60C00B781C}" dt="2024-06-19T10:20:53.542" v="30"/>
          <pc:sldLayoutMkLst>
            <pc:docMk/>
            <pc:sldMasterMk cId="3426069211" sldId="2147483648"/>
            <pc:sldLayoutMk cId="399971210" sldId="2147483655"/>
          </pc:sldLayoutMkLst>
        </pc:sldLayoutChg>
        <pc:sldLayoutChg chg="setBg">
          <pc:chgData name="Niloofar Hosseini" userId="eb3e3110-2622-43cd-88f0-a4c46bd91734" providerId="ADAL" clId="{CF129C26-527D-4843-B2EC-3B60C00B781C}" dt="2024-06-19T10:20:53.542" v="30"/>
          <pc:sldLayoutMkLst>
            <pc:docMk/>
            <pc:sldMasterMk cId="3426069211" sldId="2147483648"/>
            <pc:sldLayoutMk cId="291777159" sldId="2147483656"/>
          </pc:sldLayoutMkLst>
        </pc:sldLayoutChg>
        <pc:sldLayoutChg chg="setBg">
          <pc:chgData name="Niloofar Hosseini" userId="eb3e3110-2622-43cd-88f0-a4c46bd91734" providerId="ADAL" clId="{CF129C26-527D-4843-B2EC-3B60C00B781C}" dt="2024-06-19T10:20:53.542" v="30"/>
          <pc:sldLayoutMkLst>
            <pc:docMk/>
            <pc:sldMasterMk cId="3426069211" sldId="2147483648"/>
            <pc:sldLayoutMk cId="1937630378" sldId="2147483657"/>
          </pc:sldLayoutMkLst>
        </pc:sldLayoutChg>
        <pc:sldLayoutChg chg="setBg">
          <pc:chgData name="Niloofar Hosseini" userId="eb3e3110-2622-43cd-88f0-a4c46bd91734" providerId="ADAL" clId="{CF129C26-527D-4843-B2EC-3B60C00B781C}" dt="2024-06-19T10:20:53.542" v="30"/>
          <pc:sldLayoutMkLst>
            <pc:docMk/>
            <pc:sldMasterMk cId="3426069211" sldId="2147483648"/>
            <pc:sldLayoutMk cId="1122347946" sldId="2147483658"/>
          </pc:sldLayoutMkLst>
        </pc:sldLayoutChg>
        <pc:sldLayoutChg chg="setBg">
          <pc:chgData name="Niloofar Hosseini" userId="eb3e3110-2622-43cd-88f0-a4c46bd91734" providerId="ADAL" clId="{CF129C26-527D-4843-B2EC-3B60C00B781C}" dt="2024-06-19T10:20:53.542" v="30"/>
          <pc:sldLayoutMkLst>
            <pc:docMk/>
            <pc:sldMasterMk cId="3426069211" sldId="2147483648"/>
            <pc:sldLayoutMk cId="1688013005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124-6739-4450-B38F-D21A5CF3581C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D0F0-92C5-40FD-9164-FEF086A5B0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006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124-6739-4450-B38F-D21A5CF3581C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D0F0-92C5-40FD-9164-FEF086A5B0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8336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124-6739-4450-B38F-D21A5CF3581C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D0F0-92C5-40FD-9164-FEF086A5B0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1981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124-6739-4450-B38F-D21A5CF3581C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D0F0-92C5-40FD-9164-FEF086A5B0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6259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124-6739-4450-B38F-D21A5CF3581C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D0F0-92C5-40FD-9164-FEF086A5B0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6055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124-6739-4450-B38F-D21A5CF3581C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D0F0-92C5-40FD-9164-FEF086A5B0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7996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124-6739-4450-B38F-D21A5CF3581C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D0F0-92C5-40FD-9164-FEF086A5B0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5407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124-6739-4450-B38F-D21A5CF3581C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D0F0-92C5-40FD-9164-FEF086A5B0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7644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124-6739-4450-B38F-D21A5CF3581C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D0F0-92C5-40FD-9164-FEF086A5B0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4736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124-6739-4450-B38F-D21A5CF3581C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D0F0-92C5-40FD-9164-FEF086A5B0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440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124-6739-4450-B38F-D21A5CF3581C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D0F0-92C5-40FD-9164-FEF086A5B0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7581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79124-6739-4450-B38F-D21A5CF3581C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1D0F0-92C5-40FD-9164-FEF086A5B0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02756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03634" y="2136338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58147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5959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برافرازم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هللویاه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در حضور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دشمنانم</a:t>
            </a: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برافرازم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هللویاه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بلندتر از بی ایمانی</a:t>
            </a: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برافرازم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هللویاه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پرستش است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سلاحم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برافرازم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هللویاه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آسمان برایم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می‌جنگد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2136338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59146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9368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می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سرایم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در میان طوفان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تا بانگ من را بشنود آسمان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از خاکستر بر می خیزد امید</a:t>
            </a:r>
          </a:p>
          <a:p>
            <a:pPr algn="ctr" rtl="1">
              <a:lnSpc>
                <a:spcPct val="150000"/>
              </a:lnSpc>
            </a:pPr>
            <a:r>
              <a:rPr lang="fa-IR" sz="4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بر مرگ پیروز شد زنده است شاه شاهان</a:t>
            </a:r>
            <a:endParaRPr lang="en-US" sz="4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2136338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23232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5959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برافرازم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هللویاه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با تمام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وجودم</a:t>
            </a: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برافرازم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هللویاه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خواهم دید تاریکی محو گشته</a:t>
            </a: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برافرازم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هللویاه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گرچه گیج و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حیرانم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برافرازم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هللویاه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قدرت ترس محو گشته</a:t>
            </a: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2136338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22796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9368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می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سرایم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در میان طوفان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تا بانگ من را بشنود آسمان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از خاکستر بر می خیزد امید</a:t>
            </a:r>
          </a:p>
          <a:p>
            <a:pPr algn="ctr" rtl="1">
              <a:lnSpc>
                <a:spcPct val="150000"/>
              </a:lnSpc>
            </a:pPr>
            <a:r>
              <a:rPr lang="fa-IR" sz="4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بر مرگ پیروز شد زنده است شاه شاهان</a:t>
            </a:r>
            <a:endParaRPr lang="en-US" sz="4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2136338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64528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245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US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خوانم بلندتر خوانم بلندتر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خوانم بلندتر خوانم بلندتر</a:t>
            </a:r>
            <a:endParaRPr lang="en-US" sz="4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2136338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85733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0918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خوانم بلندتر در حضور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دشمنانم</a:t>
            </a: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خوانم بلندتر بلندتر از بی ایمانی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خوانم بلندتر پرستش است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سلاحم</a:t>
            </a: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خوانم بلندتر آسمان برایم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می‌جنگد</a:t>
            </a: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2136338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95135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9368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می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سرایم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در میان طوفان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تا بانگ من را بشنود آسمان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از خاکستر بر می خیزد امید</a:t>
            </a:r>
          </a:p>
          <a:p>
            <a:pPr algn="ctr" rtl="1">
              <a:lnSpc>
                <a:spcPct val="150000"/>
              </a:lnSpc>
            </a:pPr>
            <a:r>
              <a:rPr lang="fa-IR" sz="4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بر مرگ پیروز شد زنده است شاه شاهان</a:t>
            </a:r>
            <a:endParaRPr lang="en-US" sz="4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2136338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70013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03634" y="2136338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6440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</TotalTime>
  <Words>149</Words>
  <Application>Microsoft Office PowerPoint</Application>
  <PresentationFormat>Widescreen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5</cp:revision>
  <dcterms:created xsi:type="dcterms:W3CDTF">2019-08-31T16:26:19Z</dcterms:created>
  <dcterms:modified xsi:type="dcterms:W3CDTF">2025-04-22T16:17:46Z</dcterms:modified>
</cp:coreProperties>
</file>