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80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61" y="-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5F42A54-FF66-8947-8667-65DADDB5BDEC}"/>
    <pc:docChg chg="custSel addSld delSld modSld modMainMaster">
      <pc:chgData name="Niloofar Hosseini" userId="eb3e3110-2622-43cd-88f0-a4c46bd91734" providerId="ADAL" clId="{B5F42A54-FF66-8947-8667-65DADDB5BDEC}" dt="2024-06-19T10:11:53.494" v="598" actId="20577"/>
      <pc:docMkLst>
        <pc:docMk/>
      </pc:docMkLst>
      <pc:sldChg chg="setBg">
        <pc:chgData name="Niloofar Hosseini" userId="eb3e3110-2622-43cd-88f0-a4c46bd91734" providerId="ADAL" clId="{B5F42A54-FF66-8947-8667-65DADDB5BDEC}" dt="2024-06-19T10:01:34.478" v="4"/>
        <pc:sldMkLst>
          <pc:docMk/>
          <pc:sldMk cId="77793332" sldId="256"/>
        </pc:sldMkLst>
      </pc:sldChg>
      <pc:sldChg chg="addSp delSp modSp mod setBg">
        <pc:chgData name="Niloofar Hosseini" userId="eb3e3110-2622-43cd-88f0-a4c46bd91734" providerId="ADAL" clId="{B5F42A54-FF66-8947-8667-65DADDB5BDEC}" dt="2024-06-19T10:04:14.208" v="139"/>
        <pc:sldMkLst>
          <pc:docMk/>
          <pc:sldMk cId="2457336277" sldId="257"/>
        </pc:sldMkLst>
        <pc:spChg chg="del">
          <ac:chgData name="Niloofar Hosseini" userId="eb3e3110-2622-43cd-88f0-a4c46bd91734" providerId="ADAL" clId="{B5F42A54-FF66-8947-8667-65DADDB5BDEC}" dt="2024-06-19T10:01:48.673" v="7" actId="21"/>
          <ac:spMkLst>
            <pc:docMk/>
            <pc:sldMk cId="2457336277" sldId="257"/>
            <ac:spMk id="2" creationId="{470E05F5-9825-CF4B-9354-5EF452FB7F79}"/>
          </ac:spMkLst>
        </pc:spChg>
        <pc:spChg chg="add mod">
          <ac:chgData name="Niloofar Hosseini" userId="eb3e3110-2622-43cd-88f0-a4c46bd91734" providerId="ADAL" clId="{B5F42A54-FF66-8947-8667-65DADDB5BDEC}" dt="2024-06-19T10:03:45.008" v="137" actId="14838"/>
          <ac:spMkLst>
            <pc:docMk/>
            <pc:sldMk cId="2457336277" sldId="257"/>
            <ac:spMk id="3" creationId="{C7AC4EA7-59BA-C674-0C9C-40CA14150131}"/>
          </ac:spMkLst>
        </pc:spChg>
        <pc:spChg chg="add del mod">
          <ac:chgData name="Niloofar Hosseini" userId="eb3e3110-2622-43cd-88f0-a4c46bd91734" providerId="ADAL" clId="{B5F42A54-FF66-8947-8667-65DADDB5BDEC}" dt="2024-06-19T10:04:14.208" v="139"/>
          <ac:spMkLst>
            <pc:docMk/>
            <pc:sldMk cId="2457336277" sldId="257"/>
            <ac:spMk id="4" creationId="{71272B21-B26B-64AE-8003-B2ABA0FADDDC}"/>
          </ac:spMkLst>
        </pc:spChg>
      </pc:sldChg>
      <pc:sldChg chg="setBg">
        <pc:chgData name="Niloofar Hosseini" userId="eb3e3110-2622-43cd-88f0-a4c46bd91734" providerId="ADAL" clId="{B5F42A54-FF66-8947-8667-65DADDB5BDEC}" dt="2024-06-19T10:01:39.350" v="6"/>
        <pc:sldMkLst>
          <pc:docMk/>
          <pc:sldMk cId="2336873642" sldId="258"/>
        </pc:sldMkLst>
      </pc:sldChg>
      <pc:sldChg chg="addSp delSp modSp mod">
        <pc:chgData name="Niloofar Hosseini" userId="eb3e3110-2622-43cd-88f0-a4c46bd91734" providerId="ADAL" clId="{B5F42A54-FF66-8947-8667-65DADDB5BDEC}" dt="2024-06-19T10:06:06.482" v="270" actId="113"/>
        <pc:sldMkLst>
          <pc:docMk/>
          <pc:sldMk cId="2569779059" sldId="259"/>
        </pc:sldMkLst>
        <pc:spChg chg="del mod">
          <ac:chgData name="Niloofar Hosseini" userId="eb3e3110-2622-43cd-88f0-a4c46bd91734" providerId="ADAL" clId="{B5F42A54-FF66-8947-8667-65DADDB5BDEC}" dt="2024-06-19T10:05:34.592" v="169" actId="21"/>
          <ac:spMkLst>
            <pc:docMk/>
            <pc:sldMk cId="2569779059" sldId="259"/>
            <ac:spMk id="2" creationId="{470E05F5-9825-CF4B-9354-5EF452FB7F79}"/>
          </ac:spMkLst>
        </pc:spChg>
        <pc:spChg chg="add mod">
          <ac:chgData name="Niloofar Hosseini" userId="eb3e3110-2622-43cd-88f0-a4c46bd91734" providerId="ADAL" clId="{B5F42A54-FF66-8947-8667-65DADDB5BDEC}" dt="2024-06-19T10:06:06.482" v="270" actId="113"/>
          <ac:spMkLst>
            <pc:docMk/>
            <pc:sldMk cId="2569779059" sldId="259"/>
            <ac:spMk id="3" creationId="{64ED7B5B-197D-46CD-D33D-9730AD44193A}"/>
          </ac:spMkLst>
        </pc:spChg>
      </pc:sldChg>
      <pc:sldChg chg="modSp add mod">
        <pc:chgData name="Niloofar Hosseini" userId="eb3e3110-2622-43cd-88f0-a4c46bd91734" providerId="ADAL" clId="{B5F42A54-FF66-8947-8667-65DADDB5BDEC}" dt="2024-06-19T10:10:40.172" v="379" actId="20577"/>
        <pc:sldMkLst>
          <pc:docMk/>
          <pc:sldMk cId="1182484742" sldId="260"/>
        </pc:sldMkLst>
        <pc:spChg chg="mod">
          <ac:chgData name="Niloofar Hosseini" userId="eb3e3110-2622-43cd-88f0-a4c46bd91734" providerId="ADAL" clId="{B5F42A54-FF66-8947-8667-65DADDB5BDEC}" dt="2024-06-19T10:10:40.172" v="379" actId="20577"/>
          <ac:spMkLst>
            <pc:docMk/>
            <pc:sldMk cId="1182484742" sldId="260"/>
            <ac:spMk id="3" creationId="{C7AC4EA7-59BA-C674-0C9C-40CA14150131}"/>
          </ac:spMkLst>
        </pc:spChg>
      </pc:sldChg>
      <pc:sldChg chg="del">
        <pc:chgData name="Niloofar Hosseini" userId="eb3e3110-2622-43cd-88f0-a4c46bd91734" providerId="ADAL" clId="{B5F42A54-FF66-8947-8667-65DADDB5BDEC}" dt="2024-06-19T10:09:58.354" v="271" actId="2696"/>
        <pc:sldMkLst>
          <pc:docMk/>
          <pc:sldMk cId="2072627636" sldId="260"/>
        </pc:sldMkLst>
      </pc:sldChg>
      <pc:sldChg chg="del">
        <pc:chgData name="Niloofar Hosseini" userId="eb3e3110-2622-43cd-88f0-a4c46bd91734" providerId="ADAL" clId="{B5F42A54-FF66-8947-8667-65DADDB5BDEC}" dt="2024-06-19T10:09:58.424" v="272" actId="2696"/>
        <pc:sldMkLst>
          <pc:docMk/>
          <pc:sldMk cId="1608692338" sldId="261"/>
        </pc:sldMkLst>
      </pc:sldChg>
      <pc:sldChg chg="add replId">
        <pc:chgData name="Niloofar Hosseini" userId="eb3e3110-2622-43cd-88f0-a4c46bd91734" providerId="ADAL" clId="{B5F42A54-FF66-8947-8667-65DADDB5BDEC}" dt="2024-06-19T10:10:02.123" v="277" actId="2890"/>
        <pc:sldMkLst>
          <pc:docMk/>
          <pc:sldMk cId="1933354803" sldId="261"/>
        </pc:sldMkLst>
      </pc:sldChg>
      <pc:sldChg chg="del">
        <pc:chgData name="Niloofar Hosseini" userId="eb3e3110-2622-43cd-88f0-a4c46bd91734" providerId="ADAL" clId="{B5F42A54-FF66-8947-8667-65DADDB5BDEC}" dt="2024-06-19T10:09:58.592" v="273" actId="2696"/>
        <pc:sldMkLst>
          <pc:docMk/>
          <pc:sldMk cId="41177446" sldId="262"/>
        </pc:sldMkLst>
      </pc:sldChg>
      <pc:sldChg chg="modSp add mod">
        <pc:chgData name="Niloofar Hosseini" userId="eb3e3110-2622-43cd-88f0-a4c46bd91734" providerId="ADAL" clId="{B5F42A54-FF66-8947-8667-65DADDB5BDEC}" dt="2024-06-19T10:11:19.911" v="489" actId="20577"/>
        <pc:sldMkLst>
          <pc:docMk/>
          <pc:sldMk cId="3523287149" sldId="262"/>
        </pc:sldMkLst>
        <pc:spChg chg="mod">
          <ac:chgData name="Niloofar Hosseini" userId="eb3e3110-2622-43cd-88f0-a4c46bd91734" providerId="ADAL" clId="{B5F42A54-FF66-8947-8667-65DADDB5BDEC}" dt="2024-06-19T10:11:19.911" v="489" actId="20577"/>
          <ac:spMkLst>
            <pc:docMk/>
            <pc:sldMk cId="3523287149" sldId="262"/>
            <ac:spMk id="3" creationId="{C7AC4EA7-59BA-C674-0C9C-40CA14150131}"/>
          </ac:spMkLst>
        </pc:spChg>
      </pc:sldChg>
      <pc:sldChg chg="del">
        <pc:chgData name="Niloofar Hosseini" userId="eb3e3110-2622-43cd-88f0-a4c46bd91734" providerId="ADAL" clId="{B5F42A54-FF66-8947-8667-65DADDB5BDEC}" dt="2024-06-19T10:09:58.721" v="274" actId="2696"/>
        <pc:sldMkLst>
          <pc:docMk/>
          <pc:sldMk cId="4200874764" sldId="263"/>
        </pc:sldMkLst>
      </pc:sldChg>
      <pc:sldChg chg="add replId">
        <pc:chgData name="Niloofar Hosseini" userId="eb3e3110-2622-43cd-88f0-a4c46bd91734" providerId="ADAL" clId="{B5F42A54-FF66-8947-8667-65DADDB5BDEC}" dt="2024-06-19T10:10:49.174" v="380" actId="2890"/>
        <pc:sldMkLst>
          <pc:docMk/>
          <pc:sldMk cId="4249612944" sldId="263"/>
        </pc:sldMkLst>
      </pc:sldChg>
      <pc:sldChg chg="del">
        <pc:chgData name="Niloofar Hosseini" userId="eb3e3110-2622-43cd-88f0-a4c46bd91734" providerId="ADAL" clId="{B5F42A54-FF66-8947-8667-65DADDB5BDEC}" dt="2024-06-19T10:09:58.981" v="275" actId="2696"/>
        <pc:sldMkLst>
          <pc:docMk/>
          <pc:sldMk cId="1311203745" sldId="264"/>
        </pc:sldMkLst>
      </pc:sldChg>
      <pc:sldChg chg="modSp add mod">
        <pc:chgData name="Niloofar Hosseini" userId="eb3e3110-2622-43cd-88f0-a4c46bd91734" providerId="ADAL" clId="{B5F42A54-FF66-8947-8667-65DADDB5BDEC}" dt="2024-06-19T10:11:53.494" v="598" actId="20577"/>
        <pc:sldMkLst>
          <pc:docMk/>
          <pc:sldMk cId="1355093085" sldId="264"/>
        </pc:sldMkLst>
        <pc:spChg chg="mod">
          <ac:chgData name="Niloofar Hosseini" userId="eb3e3110-2622-43cd-88f0-a4c46bd91734" providerId="ADAL" clId="{B5F42A54-FF66-8947-8667-65DADDB5BDEC}" dt="2024-06-19T10:11:53.494" v="598" actId="20577"/>
          <ac:spMkLst>
            <pc:docMk/>
            <pc:sldMk cId="1355093085" sldId="264"/>
            <ac:spMk id="3" creationId="{C7AC4EA7-59BA-C674-0C9C-40CA14150131}"/>
          </ac:spMkLst>
        </pc:spChg>
      </pc:sldChg>
      <pc:sldChg chg="add replId">
        <pc:chgData name="Niloofar Hosseini" userId="eb3e3110-2622-43cd-88f0-a4c46bd91734" providerId="ADAL" clId="{B5F42A54-FF66-8947-8667-65DADDB5BDEC}" dt="2024-06-19T10:11:24.633" v="490" actId="2890"/>
        <pc:sldMkLst>
          <pc:docMk/>
          <pc:sldMk cId="706144976" sldId="265"/>
        </pc:sldMkLst>
      </pc:sldChg>
      <pc:sldChg chg="del">
        <pc:chgData name="Niloofar Hosseini" userId="eb3e3110-2622-43cd-88f0-a4c46bd91734" providerId="ADAL" clId="{B5F42A54-FF66-8947-8667-65DADDB5BDEC}" dt="2024-06-19T10:09:59.464" v="276" actId="2696"/>
        <pc:sldMkLst>
          <pc:docMk/>
          <pc:sldMk cId="2236377732" sldId="265"/>
        </pc:sldMkLst>
      </pc:sldChg>
      <pc:sldMasterChg chg="setBg modSldLayout">
        <pc:chgData name="Niloofar Hosseini" userId="eb3e3110-2622-43cd-88f0-a4c46bd91734" providerId="ADAL" clId="{B5F42A54-FF66-8947-8667-65DADDB5BDEC}" dt="2024-06-19T10:01:28.720" v="2"/>
        <pc:sldMasterMkLst>
          <pc:docMk/>
          <pc:sldMasterMk cId="2256232028" sldId="2147483648"/>
        </pc:sldMasterMkLst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410416919" sldId="2147483649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2662890057" sldId="2147483650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199657875" sldId="2147483651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233245978" sldId="2147483652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579028912" sldId="2147483653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2913636997" sldId="2147483654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627469073" sldId="2147483655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641044095" sldId="2147483656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759978894" sldId="2147483657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932090465" sldId="2147483658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62822249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633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93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315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010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620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006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812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67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824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102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279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C872F-D3F3-6745-A415-7398304ACBD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7073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87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ندارم هیچ غم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غصه‌ای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من هستم در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شادی و سرور مشتاق بهارم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مسیح من آرامی یابم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733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977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جوان تو بسپار زندگی خود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خدمت خالق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رسد در پیری روزهای آرامی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روحانی از سما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248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335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قلبها بتابد خورشید بهاران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 ما گردد احیا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میوه‌های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عالی بخشد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مقدس گردد کلیسا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328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61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امداد نما باشیم همیشه وفادار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 زندگی نماییم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 غالب شود بر هر گناهی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بماند بهاران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509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14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156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2021-12-07T15:00:19Z</dcterms:created>
  <dcterms:modified xsi:type="dcterms:W3CDTF">2025-04-22T16:07:42Z</dcterms:modified>
</cp:coreProperties>
</file>