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61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04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208" y="18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16EB19CA-1B41-CE44-A1A6-3906C14A5A5C}"/>
    <pc:docChg chg="addSld delSld modSld modMainMaster">
      <pc:chgData name="Niloofar Hosseini" userId="eb3e3110-2622-43cd-88f0-a4c46bd91734" providerId="ADAL" clId="{16EB19CA-1B41-CE44-A1A6-3906C14A5A5C}" dt="2024-06-17T08:47:51.502" v="252" actId="255"/>
      <pc:docMkLst>
        <pc:docMk/>
      </pc:docMkLst>
      <pc:sldChg chg="addSp modSp del">
        <pc:chgData name="Niloofar Hosseini" userId="eb3e3110-2622-43cd-88f0-a4c46bd91734" providerId="ADAL" clId="{16EB19CA-1B41-CE44-A1A6-3906C14A5A5C}" dt="2024-06-17T08:44:21.171" v="1" actId="2696"/>
        <pc:sldMkLst>
          <pc:docMk/>
          <pc:sldMk cId="1165726608" sldId="256"/>
        </pc:sldMkLst>
        <pc:spChg chg="add mod">
          <ac:chgData name="Niloofar Hosseini" userId="eb3e3110-2622-43cd-88f0-a4c46bd91734" providerId="ADAL" clId="{16EB19CA-1B41-CE44-A1A6-3906C14A5A5C}" dt="2024-06-17T08:44:20.453" v="0" actId="33987"/>
          <ac:spMkLst>
            <pc:docMk/>
            <pc:sldMk cId="1165726608" sldId="256"/>
            <ac:spMk id="2" creationId="{008A3B7E-C88E-0A44-452B-4AECD275378F}"/>
          </ac:spMkLst>
        </pc:spChg>
      </pc:sldChg>
      <pc:sldChg chg="modSp mod setBg">
        <pc:chgData name="Niloofar Hosseini" userId="eb3e3110-2622-43cd-88f0-a4c46bd91734" providerId="ADAL" clId="{16EB19CA-1B41-CE44-A1A6-3906C14A5A5C}" dt="2024-06-17T08:46:47.947" v="168" actId="20577"/>
        <pc:sldMkLst>
          <pc:docMk/>
          <pc:sldMk cId="1433050965" sldId="257"/>
        </pc:sldMkLst>
        <pc:spChg chg="mod">
          <ac:chgData name="Niloofar Hosseini" userId="eb3e3110-2622-43cd-88f0-a4c46bd91734" providerId="ADAL" clId="{16EB19CA-1B41-CE44-A1A6-3906C14A5A5C}" dt="2024-06-17T08:46:47.947" v="168" actId="20577"/>
          <ac:spMkLst>
            <pc:docMk/>
            <pc:sldMk cId="1433050965" sldId="257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16EB19CA-1B41-CE44-A1A6-3906C14A5A5C}" dt="2024-06-17T08:45:46.384" v="150"/>
        <pc:sldMkLst>
          <pc:docMk/>
          <pc:sldMk cId="4072457180" sldId="258"/>
        </pc:sldMkLst>
      </pc:sldChg>
      <pc:sldChg chg="del">
        <pc:chgData name="Niloofar Hosseini" userId="eb3e3110-2622-43cd-88f0-a4c46bd91734" providerId="ADAL" clId="{16EB19CA-1B41-CE44-A1A6-3906C14A5A5C}" dt="2024-06-17T08:46:54.521" v="169" actId="2696"/>
        <pc:sldMkLst>
          <pc:docMk/>
          <pc:sldMk cId="1194419875" sldId="259"/>
        </pc:sldMkLst>
      </pc:sldChg>
      <pc:sldChg chg="setBg">
        <pc:chgData name="Niloofar Hosseini" userId="eb3e3110-2622-43cd-88f0-a4c46bd91734" providerId="ADAL" clId="{16EB19CA-1B41-CE44-A1A6-3906C14A5A5C}" dt="2024-06-17T08:45:43.130" v="148"/>
        <pc:sldMkLst>
          <pc:docMk/>
          <pc:sldMk cId="3871269050" sldId="260"/>
        </pc:sldMkLst>
      </pc:sldChg>
      <pc:sldChg chg="modSp add mod">
        <pc:chgData name="Niloofar Hosseini" userId="eb3e3110-2622-43cd-88f0-a4c46bd91734" providerId="ADAL" clId="{16EB19CA-1B41-CE44-A1A6-3906C14A5A5C}" dt="2024-06-17T08:47:51.502" v="252" actId="255"/>
        <pc:sldMkLst>
          <pc:docMk/>
          <pc:sldMk cId="2132897243" sldId="261"/>
        </pc:sldMkLst>
        <pc:spChg chg="mod">
          <ac:chgData name="Niloofar Hosseini" userId="eb3e3110-2622-43cd-88f0-a4c46bd91734" providerId="ADAL" clId="{16EB19CA-1B41-CE44-A1A6-3906C14A5A5C}" dt="2024-06-17T08:47:51.502" v="252" actId="255"/>
          <ac:spMkLst>
            <pc:docMk/>
            <pc:sldMk cId="2132897243" sldId="261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16EB19CA-1B41-CE44-A1A6-3906C14A5A5C}" dt="2024-06-17T08:45:37.822" v="146"/>
        <pc:sldMasterMkLst>
          <pc:docMk/>
          <pc:sldMasterMk cId="78450029" sldId="2147483648"/>
        </pc:sldMasterMkLst>
        <pc:sldLayoutChg chg="setBg">
          <pc:chgData name="Niloofar Hosseini" userId="eb3e3110-2622-43cd-88f0-a4c46bd91734" providerId="ADAL" clId="{16EB19CA-1B41-CE44-A1A6-3906C14A5A5C}" dt="2024-06-17T08:45:37.822" v="146"/>
          <pc:sldLayoutMkLst>
            <pc:docMk/>
            <pc:sldMasterMk cId="78450029" sldId="2147483648"/>
            <pc:sldLayoutMk cId="1559572804" sldId="2147483649"/>
          </pc:sldLayoutMkLst>
        </pc:sldLayoutChg>
        <pc:sldLayoutChg chg="setBg">
          <pc:chgData name="Niloofar Hosseini" userId="eb3e3110-2622-43cd-88f0-a4c46bd91734" providerId="ADAL" clId="{16EB19CA-1B41-CE44-A1A6-3906C14A5A5C}" dt="2024-06-17T08:45:37.822" v="146"/>
          <pc:sldLayoutMkLst>
            <pc:docMk/>
            <pc:sldMasterMk cId="78450029" sldId="2147483648"/>
            <pc:sldLayoutMk cId="1143172639" sldId="2147483650"/>
          </pc:sldLayoutMkLst>
        </pc:sldLayoutChg>
        <pc:sldLayoutChg chg="setBg">
          <pc:chgData name="Niloofar Hosseini" userId="eb3e3110-2622-43cd-88f0-a4c46bd91734" providerId="ADAL" clId="{16EB19CA-1B41-CE44-A1A6-3906C14A5A5C}" dt="2024-06-17T08:45:37.822" v="146"/>
          <pc:sldLayoutMkLst>
            <pc:docMk/>
            <pc:sldMasterMk cId="78450029" sldId="2147483648"/>
            <pc:sldLayoutMk cId="853576013" sldId="2147483651"/>
          </pc:sldLayoutMkLst>
        </pc:sldLayoutChg>
        <pc:sldLayoutChg chg="setBg">
          <pc:chgData name="Niloofar Hosseini" userId="eb3e3110-2622-43cd-88f0-a4c46bd91734" providerId="ADAL" clId="{16EB19CA-1B41-CE44-A1A6-3906C14A5A5C}" dt="2024-06-17T08:45:37.822" v="146"/>
          <pc:sldLayoutMkLst>
            <pc:docMk/>
            <pc:sldMasterMk cId="78450029" sldId="2147483648"/>
            <pc:sldLayoutMk cId="3662825016" sldId="2147483652"/>
          </pc:sldLayoutMkLst>
        </pc:sldLayoutChg>
        <pc:sldLayoutChg chg="setBg">
          <pc:chgData name="Niloofar Hosseini" userId="eb3e3110-2622-43cd-88f0-a4c46bd91734" providerId="ADAL" clId="{16EB19CA-1B41-CE44-A1A6-3906C14A5A5C}" dt="2024-06-17T08:45:37.822" v="146"/>
          <pc:sldLayoutMkLst>
            <pc:docMk/>
            <pc:sldMasterMk cId="78450029" sldId="2147483648"/>
            <pc:sldLayoutMk cId="3632756217" sldId="2147483653"/>
          </pc:sldLayoutMkLst>
        </pc:sldLayoutChg>
        <pc:sldLayoutChg chg="setBg">
          <pc:chgData name="Niloofar Hosseini" userId="eb3e3110-2622-43cd-88f0-a4c46bd91734" providerId="ADAL" clId="{16EB19CA-1B41-CE44-A1A6-3906C14A5A5C}" dt="2024-06-17T08:45:37.822" v="146"/>
          <pc:sldLayoutMkLst>
            <pc:docMk/>
            <pc:sldMasterMk cId="78450029" sldId="2147483648"/>
            <pc:sldLayoutMk cId="1464511340" sldId="2147483654"/>
          </pc:sldLayoutMkLst>
        </pc:sldLayoutChg>
        <pc:sldLayoutChg chg="setBg">
          <pc:chgData name="Niloofar Hosseini" userId="eb3e3110-2622-43cd-88f0-a4c46bd91734" providerId="ADAL" clId="{16EB19CA-1B41-CE44-A1A6-3906C14A5A5C}" dt="2024-06-17T08:45:37.822" v="146"/>
          <pc:sldLayoutMkLst>
            <pc:docMk/>
            <pc:sldMasterMk cId="78450029" sldId="2147483648"/>
            <pc:sldLayoutMk cId="3368680109" sldId="2147483655"/>
          </pc:sldLayoutMkLst>
        </pc:sldLayoutChg>
        <pc:sldLayoutChg chg="setBg">
          <pc:chgData name="Niloofar Hosseini" userId="eb3e3110-2622-43cd-88f0-a4c46bd91734" providerId="ADAL" clId="{16EB19CA-1B41-CE44-A1A6-3906C14A5A5C}" dt="2024-06-17T08:45:37.822" v="146"/>
          <pc:sldLayoutMkLst>
            <pc:docMk/>
            <pc:sldMasterMk cId="78450029" sldId="2147483648"/>
            <pc:sldLayoutMk cId="1787841969" sldId="2147483656"/>
          </pc:sldLayoutMkLst>
        </pc:sldLayoutChg>
        <pc:sldLayoutChg chg="setBg">
          <pc:chgData name="Niloofar Hosseini" userId="eb3e3110-2622-43cd-88f0-a4c46bd91734" providerId="ADAL" clId="{16EB19CA-1B41-CE44-A1A6-3906C14A5A5C}" dt="2024-06-17T08:45:37.822" v="146"/>
          <pc:sldLayoutMkLst>
            <pc:docMk/>
            <pc:sldMasterMk cId="78450029" sldId="2147483648"/>
            <pc:sldLayoutMk cId="2554253968" sldId="2147483657"/>
          </pc:sldLayoutMkLst>
        </pc:sldLayoutChg>
        <pc:sldLayoutChg chg="setBg">
          <pc:chgData name="Niloofar Hosseini" userId="eb3e3110-2622-43cd-88f0-a4c46bd91734" providerId="ADAL" clId="{16EB19CA-1B41-CE44-A1A6-3906C14A5A5C}" dt="2024-06-17T08:45:37.822" v="146"/>
          <pc:sldLayoutMkLst>
            <pc:docMk/>
            <pc:sldMasterMk cId="78450029" sldId="2147483648"/>
            <pc:sldLayoutMk cId="3188046635" sldId="2147483658"/>
          </pc:sldLayoutMkLst>
        </pc:sldLayoutChg>
        <pc:sldLayoutChg chg="setBg">
          <pc:chgData name="Niloofar Hosseini" userId="eb3e3110-2622-43cd-88f0-a4c46bd91734" providerId="ADAL" clId="{16EB19CA-1B41-CE44-A1A6-3906C14A5A5C}" dt="2024-06-17T08:45:37.822" v="146"/>
          <pc:sldLayoutMkLst>
            <pc:docMk/>
            <pc:sldMasterMk cId="78450029" sldId="2147483648"/>
            <pc:sldLayoutMk cId="158380802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C02E-8AA4-4B8D-B774-7715A94DCEAC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10E5-BDB5-4D9C-BCA3-764D31196C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9572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C02E-8AA4-4B8D-B774-7715A94DCEAC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10E5-BDB5-4D9C-BCA3-764D31196C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804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C02E-8AA4-4B8D-B774-7715A94DCEAC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10E5-BDB5-4D9C-BCA3-764D31196C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3808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C02E-8AA4-4B8D-B774-7715A94DCEAC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10E5-BDB5-4D9C-BCA3-764D31196C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3172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C02E-8AA4-4B8D-B774-7715A94DCEAC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10E5-BDB5-4D9C-BCA3-764D31196C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3576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C02E-8AA4-4B8D-B774-7715A94DCEAC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10E5-BDB5-4D9C-BCA3-764D31196C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2825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C02E-8AA4-4B8D-B774-7715A94DCEAC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10E5-BDB5-4D9C-BCA3-764D31196C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2756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C02E-8AA4-4B8D-B774-7715A94DCEAC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10E5-BDB5-4D9C-BCA3-764D31196C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4511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C02E-8AA4-4B8D-B774-7715A94DCEAC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10E5-BDB5-4D9C-BCA3-764D31196C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8680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C02E-8AA4-4B8D-B774-7715A94DCEAC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10E5-BDB5-4D9C-BCA3-764D31196C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7841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7C02E-8AA4-4B8D-B774-7715A94DCEAC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110E5-BDB5-4D9C-BCA3-764D31196C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4253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7C02E-8AA4-4B8D-B774-7715A94DCEAC}" type="datetimeFigureOut">
              <a:rPr lang="de-DE" smtClean="0"/>
              <a:t>17.06.24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110E5-BDB5-4D9C-BCA3-764D31196C1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450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1269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10719" cy="752539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28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5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عظیم است نام تو عیسی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5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جلال بر نام تو عیسی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5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قدرت از آن تو عیسی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50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ستاییم</a:t>
            </a:r>
            <a:r>
              <a:rPr lang="fa-IR" sz="5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نام </a:t>
            </a:r>
            <a:r>
              <a:rPr lang="fa-IR" sz="5000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قدوست</a:t>
            </a:r>
            <a:r>
              <a:rPr lang="fa-IR" sz="5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عیسی</a:t>
            </a:r>
            <a:endParaRPr lang="en-US" sz="50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en-US" sz="50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50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33050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10719" cy="752539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2800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r>
              <a:rPr lang="fa-I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endParaRPr lang="fa-IR" sz="48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r>
              <a:rPr lang="fa-I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endParaRPr lang="fa-IR" sz="48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r>
              <a:rPr lang="fa-I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هللویاه</a:t>
            </a:r>
            <a:endParaRPr lang="fa-IR" sz="48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48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ستاییم</a:t>
            </a:r>
            <a:r>
              <a:rPr lang="fa-I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نام </a:t>
            </a:r>
            <a:r>
              <a:rPr lang="fa-IR" sz="4800" b="1" dirty="0" err="1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قدوست</a:t>
            </a:r>
            <a:r>
              <a:rPr lang="fa-IR" sz="4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عیسی</a:t>
            </a:r>
            <a:endParaRPr lang="en-US" sz="48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5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5000" b="1" dirty="0">
              <a:ln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32897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72457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29</Words>
  <Application>Microsoft Macintosh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4</cp:revision>
  <dcterms:created xsi:type="dcterms:W3CDTF">2019-09-08T17:58:25Z</dcterms:created>
  <dcterms:modified xsi:type="dcterms:W3CDTF">2024-06-17T08:48:04Z</dcterms:modified>
</cp:coreProperties>
</file>