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8" r:id="rId2"/>
    <p:sldId id="256" r:id="rId3"/>
    <p:sldId id="257" r:id="rId4"/>
    <p:sldId id="260" r:id="rId5"/>
    <p:sldId id="261" r:id="rId6"/>
    <p:sldId id="262" r:id="rId7"/>
    <p:sldId id="272" r:id="rId8"/>
    <p:sldId id="264" r:id="rId9"/>
    <p:sldId id="273" r:id="rId10"/>
    <p:sldId id="274" r:id="rId11"/>
    <p:sldId id="27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24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8A07B395-46F4-194D-A5CF-1317B4E1BDD7}"/>
    <pc:docChg chg="undo custSel addSld delSld modSld sldOrd modMainMaster">
      <pc:chgData name="Niloofar Hosseini" userId="eb3e3110-2622-43cd-88f0-a4c46bd91734" providerId="ADAL" clId="{8A07B395-46F4-194D-A5CF-1317B4E1BDD7}" dt="2023-11-07T10:48:23.461" v="179" actId="2696"/>
      <pc:docMkLst>
        <pc:docMk/>
      </pc:docMkLst>
      <pc:sldChg chg="addSp delSp modSp mod setBg">
        <pc:chgData name="Niloofar Hosseini" userId="eb3e3110-2622-43cd-88f0-a4c46bd91734" providerId="ADAL" clId="{8A07B395-46F4-194D-A5CF-1317B4E1BDD7}" dt="2023-11-07T10:46:52.700" v="171" actId="113"/>
        <pc:sldMkLst>
          <pc:docMk/>
          <pc:sldMk cId="0" sldId="256"/>
        </pc:sldMkLst>
        <pc:spChg chg="add del mod">
          <ac:chgData name="Niloofar Hosseini" userId="eb3e3110-2622-43cd-88f0-a4c46bd91734" providerId="ADAL" clId="{8A07B395-46F4-194D-A5CF-1317B4E1BDD7}" dt="2023-11-07T10:35:38.083" v="7"/>
          <ac:spMkLst>
            <pc:docMk/>
            <pc:sldMk cId="0" sldId="256"/>
            <ac:spMk id="2" creationId="{2FE8179B-E7B9-2CC8-008A-0CBB2916795C}"/>
          </ac:spMkLst>
        </pc:spChg>
        <pc:spChg chg="mod">
          <ac:chgData name="Niloofar Hosseini" userId="eb3e3110-2622-43cd-88f0-a4c46bd91734" providerId="ADAL" clId="{8A07B395-46F4-194D-A5CF-1317B4E1BDD7}" dt="2023-11-07T10:46:52.700" v="171" actId="113"/>
          <ac:spMkLst>
            <pc:docMk/>
            <pc:sldMk cId="0" sldId="256"/>
            <ac:spMk id="84" creationId="{00000000-0000-0000-0000-000000000000}"/>
          </ac:spMkLst>
        </pc:spChg>
      </pc:sldChg>
      <pc:sldChg chg="modSp mod">
        <pc:chgData name="Niloofar Hosseini" userId="eb3e3110-2622-43cd-88f0-a4c46bd91734" providerId="ADAL" clId="{8A07B395-46F4-194D-A5CF-1317B4E1BDD7}" dt="2023-11-07T10:46:57.431" v="172" actId="113"/>
        <pc:sldMkLst>
          <pc:docMk/>
          <pc:sldMk cId="0" sldId="257"/>
        </pc:sldMkLst>
        <pc:spChg chg="mod">
          <ac:chgData name="Niloofar Hosseini" userId="eb3e3110-2622-43cd-88f0-a4c46bd91734" providerId="ADAL" clId="{8A07B395-46F4-194D-A5CF-1317B4E1BDD7}" dt="2023-11-07T10:46:57.431" v="172" actId="113"/>
          <ac:spMkLst>
            <pc:docMk/>
            <pc:sldMk cId="0" sldId="257"/>
            <ac:spMk id="89" creationId="{00000000-0000-0000-0000-000000000000}"/>
          </ac:spMkLst>
        </pc:spChg>
      </pc:sldChg>
      <pc:sldChg chg="modSp mod">
        <pc:chgData name="Niloofar Hosseini" userId="eb3e3110-2622-43cd-88f0-a4c46bd91734" providerId="ADAL" clId="{8A07B395-46F4-194D-A5CF-1317B4E1BDD7}" dt="2023-11-07T10:38:55.952" v="70" actId="404"/>
        <pc:sldMkLst>
          <pc:docMk/>
          <pc:sldMk cId="1255151858" sldId="260"/>
        </pc:sldMkLst>
        <pc:spChg chg="mod">
          <ac:chgData name="Niloofar Hosseini" userId="eb3e3110-2622-43cd-88f0-a4c46bd91734" providerId="ADAL" clId="{8A07B395-46F4-194D-A5CF-1317B4E1BDD7}" dt="2023-11-07T10:38:55.952" v="70" actId="404"/>
          <ac:spMkLst>
            <pc:docMk/>
            <pc:sldMk cId="1255151858" sldId="260"/>
            <ac:spMk id="89" creationId="{00000000-0000-0000-0000-000000000000}"/>
          </ac:spMkLst>
        </pc:spChg>
      </pc:sldChg>
      <pc:sldChg chg="modSp mod">
        <pc:chgData name="Niloofar Hosseini" userId="eb3e3110-2622-43cd-88f0-a4c46bd91734" providerId="ADAL" clId="{8A07B395-46F4-194D-A5CF-1317B4E1BDD7}" dt="2023-11-07T10:39:45.863" v="83" actId="20577"/>
        <pc:sldMkLst>
          <pc:docMk/>
          <pc:sldMk cId="2209937493" sldId="261"/>
        </pc:sldMkLst>
        <pc:spChg chg="mod">
          <ac:chgData name="Niloofar Hosseini" userId="eb3e3110-2622-43cd-88f0-a4c46bd91734" providerId="ADAL" clId="{8A07B395-46F4-194D-A5CF-1317B4E1BDD7}" dt="2023-11-07T10:39:45.863" v="83" actId="20577"/>
          <ac:spMkLst>
            <pc:docMk/>
            <pc:sldMk cId="2209937493" sldId="261"/>
            <ac:spMk id="89" creationId="{00000000-0000-0000-0000-000000000000}"/>
          </ac:spMkLst>
        </pc:spChg>
      </pc:sldChg>
      <pc:sldChg chg="modSp mod">
        <pc:chgData name="Niloofar Hosseini" userId="eb3e3110-2622-43cd-88f0-a4c46bd91734" providerId="ADAL" clId="{8A07B395-46F4-194D-A5CF-1317B4E1BDD7}" dt="2023-11-07T10:47:06.736" v="173" actId="113"/>
        <pc:sldMkLst>
          <pc:docMk/>
          <pc:sldMk cId="3894581336" sldId="262"/>
        </pc:sldMkLst>
        <pc:spChg chg="mod">
          <ac:chgData name="Niloofar Hosseini" userId="eb3e3110-2622-43cd-88f0-a4c46bd91734" providerId="ADAL" clId="{8A07B395-46F4-194D-A5CF-1317B4E1BDD7}" dt="2023-11-07T10:47:06.736" v="173" actId="113"/>
          <ac:spMkLst>
            <pc:docMk/>
            <pc:sldMk cId="3894581336" sldId="262"/>
            <ac:spMk id="84" creationId="{00000000-0000-0000-0000-000000000000}"/>
          </ac:spMkLst>
        </pc:spChg>
      </pc:sldChg>
      <pc:sldChg chg="modSp mod">
        <pc:chgData name="Niloofar Hosseini" userId="eb3e3110-2622-43cd-88f0-a4c46bd91734" providerId="ADAL" clId="{8A07B395-46F4-194D-A5CF-1317B4E1BDD7}" dt="2023-11-07T10:42:26.252" v="164" actId="403"/>
        <pc:sldMkLst>
          <pc:docMk/>
          <pc:sldMk cId="300492362" sldId="264"/>
        </pc:sldMkLst>
        <pc:spChg chg="mod">
          <ac:chgData name="Niloofar Hosseini" userId="eb3e3110-2622-43cd-88f0-a4c46bd91734" providerId="ADAL" clId="{8A07B395-46F4-194D-A5CF-1317B4E1BDD7}" dt="2023-11-07T10:42:26.252" v="164" actId="403"/>
          <ac:spMkLst>
            <pc:docMk/>
            <pc:sldMk cId="300492362" sldId="264"/>
            <ac:spMk id="89" creationId="{00000000-0000-0000-0000-000000000000}"/>
          </ac:spMkLst>
        </pc:spChg>
      </pc:sldChg>
      <pc:sldChg chg="del setBg">
        <pc:chgData name="Niloofar Hosseini" userId="eb3e3110-2622-43cd-88f0-a4c46bd91734" providerId="ADAL" clId="{8A07B395-46F4-194D-A5CF-1317B4E1BDD7}" dt="2023-11-07T10:48:23.461" v="179" actId="2696"/>
        <pc:sldMkLst>
          <pc:docMk/>
          <pc:sldMk cId="1072588513" sldId="267"/>
        </pc:sldMkLst>
      </pc:sldChg>
      <pc:sldChg chg="setBg">
        <pc:chgData name="Niloofar Hosseini" userId="eb3e3110-2622-43cd-88f0-a4c46bd91734" providerId="ADAL" clId="{8A07B395-46F4-194D-A5CF-1317B4E1BDD7}" dt="2023-11-07T10:48:16.824" v="176"/>
        <pc:sldMkLst>
          <pc:docMk/>
          <pc:sldMk cId="992834682" sldId="268"/>
        </pc:sldMkLst>
      </pc:sldChg>
      <pc:sldChg chg="del">
        <pc:chgData name="Niloofar Hosseini" userId="eb3e3110-2622-43cd-88f0-a4c46bd91734" providerId="ADAL" clId="{8A07B395-46F4-194D-A5CF-1317B4E1BDD7}" dt="2023-11-07T10:41:16.204" v="141" actId="2696"/>
        <pc:sldMkLst>
          <pc:docMk/>
          <pc:sldMk cId="3653803812" sldId="269"/>
        </pc:sldMkLst>
      </pc:sldChg>
      <pc:sldChg chg="del">
        <pc:chgData name="Niloofar Hosseini" userId="eb3e3110-2622-43cd-88f0-a4c46bd91734" providerId="ADAL" clId="{8A07B395-46F4-194D-A5CF-1317B4E1BDD7}" dt="2023-11-07T10:42:42.983" v="167" actId="2696"/>
        <pc:sldMkLst>
          <pc:docMk/>
          <pc:sldMk cId="4144621587" sldId="270"/>
        </pc:sldMkLst>
      </pc:sldChg>
      <pc:sldChg chg="del">
        <pc:chgData name="Niloofar Hosseini" userId="eb3e3110-2622-43cd-88f0-a4c46bd91734" providerId="ADAL" clId="{8A07B395-46F4-194D-A5CF-1317B4E1BDD7}" dt="2023-11-07T10:42:51.428" v="170" actId="2696"/>
        <pc:sldMkLst>
          <pc:docMk/>
          <pc:sldMk cId="1558684545" sldId="271"/>
        </pc:sldMkLst>
      </pc:sldChg>
      <pc:sldChg chg="modSp add mod ord">
        <pc:chgData name="Niloofar Hosseini" userId="eb3e3110-2622-43cd-88f0-a4c46bd91734" providerId="ADAL" clId="{8A07B395-46F4-194D-A5CF-1317B4E1BDD7}" dt="2023-11-07T10:47:14.318" v="174" actId="113"/>
        <pc:sldMkLst>
          <pc:docMk/>
          <pc:sldMk cId="1347389428" sldId="272"/>
        </pc:sldMkLst>
        <pc:spChg chg="mod">
          <ac:chgData name="Niloofar Hosseini" userId="eb3e3110-2622-43cd-88f0-a4c46bd91734" providerId="ADAL" clId="{8A07B395-46F4-194D-A5CF-1317B4E1BDD7}" dt="2023-11-07T10:47:14.318" v="174" actId="113"/>
          <ac:spMkLst>
            <pc:docMk/>
            <pc:sldMk cId="1347389428" sldId="272"/>
            <ac:spMk id="89" creationId="{00000000-0000-0000-0000-000000000000}"/>
          </ac:spMkLst>
        </pc:spChg>
      </pc:sldChg>
      <pc:sldChg chg="add ord">
        <pc:chgData name="Niloofar Hosseini" userId="eb3e3110-2622-43cd-88f0-a4c46bd91734" providerId="ADAL" clId="{8A07B395-46F4-194D-A5CF-1317B4E1BDD7}" dt="2023-11-07T10:42:41.879" v="166" actId="20578"/>
        <pc:sldMkLst>
          <pc:docMk/>
          <pc:sldMk cId="3102121248" sldId="273"/>
        </pc:sldMkLst>
      </pc:sldChg>
      <pc:sldChg chg="add ord">
        <pc:chgData name="Niloofar Hosseini" userId="eb3e3110-2622-43cd-88f0-a4c46bd91734" providerId="ADAL" clId="{8A07B395-46F4-194D-A5CF-1317B4E1BDD7}" dt="2023-11-07T10:42:50.416" v="169" actId="20578"/>
        <pc:sldMkLst>
          <pc:docMk/>
          <pc:sldMk cId="3960041754" sldId="274"/>
        </pc:sldMkLst>
      </pc:sldChg>
      <pc:sldChg chg="add ord">
        <pc:chgData name="Niloofar Hosseini" userId="eb3e3110-2622-43cd-88f0-a4c46bd91734" providerId="ADAL" clId="{8A07B395-46F4-194D-A5CF-1317B4E1BDD7}" dt="2023-11-07T10:48:22.406" v="178" actId="20578"/>
        <pc:sldMkLst>
          <pc:docMk/>
          <pc:sldMk cId="117030187" sldId="275"/>
        </pc:sldMkLst>
      </pc:sldChg>
      <pc:sldMasterChg chg="setBg modSldLayout">
        <pc:chgData name="Niloofar Hosseini" userId="eb3e3110-2622-43cd-88f0-a4c46bd91734" providerId="ADAL" clId="{8A07B395-46F4-194D-A5CF-1317B4E1BDD7}" dt="2023-11-07T10:35:59.741" v="10"/>
        <pc:sldMasterMkLst>
          <pc:docMk/>
          <pc:sldMasterMk cId="0" sldId="2147483659"/>
        </pc:sldMasterMkLst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48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49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0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1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2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3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4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5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6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7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9174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415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549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56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588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36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261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5230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658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416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916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502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Are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Area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83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نامـت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را بـرافـرازیـم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تـنـهـا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تـو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را سـتـایـیـم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عـیـسـی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عـیـسـی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تـویـی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مـنـجـی  دنـیـا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</a:t>
            </a:r>
            <a:endParaRPr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004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3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endParaRPr lang="fa-IR" sz="1800" i="0" u="none" strike="noStrik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+mn-cs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fa-IR" sz="57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  </a:t>
            </a:r>
            <a:r>
              <a:rPr lang="ar-SA" sz="50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آنقدر خدا</a:t>
            </a:r>
            <a:r>
              <a:rPr lang="fa-IR" sz="50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 جهان</a:t>
            </a:r>
            <a:r>
              <a:rPr lang="ar-SA" sz="50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 را دوست داشت</a:t>
            </a:r>
            <a:endParaRPr sz="5000" i="0" u="none" strike="noStrik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+mn-cs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fa-IR" sz="50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  </a:t>
            </a:r>
            <a:r>
              <a:rPr lang="ar-SA" sz="50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كه داد فرزندش براى ما </a:t>
            </a:r>
            <a:endParaRPr sz="5000" i="0" u="none" strike="noStrik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+mn-cs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fa-IR" sz="50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  </a:t>
            </a:r>
            <a:r>
              <a:rPr lang="ar-SA" sz="50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بر دوشش گرفت شرم و گناهم </a:t>
            </a:r>
            <a:endParaRPr sz="5000" i="0" u="none" strike="noStrik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+mn-cs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buClr>
                <a:srgbClr val="FFFF00"/>
              </a:buClr>
              <a:buSzPct val="25000"/>
              <a:buFont typeface="Arial"/>
              <a:buNone/>
            </a:pPr>
            <a:r>
              <a:rPr lang="fa-IR" sz="50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  </a:t>
            </a:r>
            <a:r>
              <a:rPr lang="ar-SA" sz="50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بر صليب فرياد كرد ، تمام شد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endParaRPr lang="fa-IR" sz="1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n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</a:t>
            </a:r>
            <a:r>
              <a:rPr lang="ar-SA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در 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جـلجـتـا</a:t>
            </a:r>
            <a:endParaRPr lang="fa-IR"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n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بـر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تـاریـکـی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پـیـروز  شـد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</a:t>
            </a:r>
            <a:r>
              <a:rPr lang="ar-SA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او 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زنـده  اسـت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قـدرت  مـرگ  را  شـکـسـت</a:t>
            </a:r>
            <a:endParaRPr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n-cs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endParaRPr lang="fa-IR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n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راهـی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مـهـیـا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کـرد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 راه  نـجـات  مـن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نـجـات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دهـنـده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ی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عـالـم</a:t>
            </a:r>
          </a:p>
        </p:txBody>
      </p:sp>
    </p:spTree>
    <p:extLst>
      <p:ext uri="{BB962C8B-B14F-4D97-AF65-F5344CB8AC3E}">
        <p14:creationId xmlns:p14="http://schemas.microsoft.com/office/powerpoint/2010/main" val="125515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نامـت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را بـرافـرازیـم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تـنـهـا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تـو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را سـتـایـیـم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عـیـسـی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عـیـسـی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تـویـی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مـنـجـی  دنـیـا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</a:t>
            </a:r>
            <a:endParaRPr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993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lnSpc>
                <a:spcPct val="150000"/>
              </a:lnSpc>
              <a:buClr>
                <a:srgbClr val="FFFF00"/>
              </a:buClr>
              <a:buSzPct val="25000"/>
            </a:pPr>
            <a:endParaRPr lang="en-US" sz="1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n-cs"/>
              <a:sym typeface="Times New Roman"/>
            </a:endParaRPr>
          </a:p>
          <a:p>
            <a:pPr rtl="1">
              <a:lnSpc>
                <a:spcPct val="150000"/>
              </a:lnSpc>
              <a:buClr>
                <a:srgbClr val="FFFF00"/>
              </a:buClr>
              <a:buSzPct val="25000"/>
            </a:pP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اعـلام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کـنـیـد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آمـدنـش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را</a:t>
            </a:r>
            <a:endParaRPr lang="en-US"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n-cs"/>
              <a:sym typeface="Times New Roman"/>
            </a:endParaRPr>
          </a:p>
          <a:p>
            <a:pPr rtl="1">
              <a:lnSpc>
                <a:spcPct val="150000"/>
              </a:lnSpc>
              <a:buClr>
                <a:srgbClr val="FFFF00"/>
              </a:buClr>
              <a:buSzPct val="25000"/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او 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بـاز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مـی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آیـد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در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جـلـالش</a:t>
            </a:r>
            <a:endParaRPr lang="en-US"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n-cs"/>
              <a:sym typeface="Times New Roman"/>
            </a:endParaRPr>
          </a:p>
          <a:p>
            <a:pPr rtl="1">
              <a:lnSpc>
                <a:spcPct val="150000"/>
              </a:lnSpc>
              <a:buClr>
                <a:srgbClr val="FFFF00"/>
              </a:buClr>
              <a:buSzPct val="25000"/>
            </a:pP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کـلیسا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خواند که مسیح 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آیـد</a:t>
            </a:r>
            <a:endParaRPr lang="en-US"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n-cs"/>
              <a:sym typeface="Times New Roman"/>
            </a:endParaRPr>
          </a:p>
          <a:p>
            <a:pPr rtl="1">
              <a:lnSpc>
                <a:spcPct val="150000"/>
              </a:lnSpc>
              <a:buClr>
                <a:srgbClr val="FFFF00"/>
              </a:buClr>
              <a:buSzPct val="25000"/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با تاج  پیروزی در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شـکـوهـش</a:t>
            </a:r>
            <a:r>
              <a:rPr lang="en-GB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</a:t>
            </a:r>
            <a:endParaRPr lang="ar-SA"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458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endParaRPr lang="fa-IR" sz="1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n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</a:t>
            </a:r>
            <a:r>
              <a:rPr lang="ar-SA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در 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جـلجـتـا</a:t>
            </a:r>
            <a:endParaRPr lang="fa-IR"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n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بـر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تـاریـکـی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پـیـروز  شـد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</a:t>
            </a:r>
            <a:r>
              <a:rPr lang="ar-SA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او 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زنـده  اسـت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قـدرت  مـرگ  را  شـکـسـت</a:t>
            </a:r>
            <a:endParaRPr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738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endParaRPr lang="fa-IR" sz="3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n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او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حـاکـم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اسـت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بـر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زمین  و 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بـر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آســمـان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و  اســم  او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عـیـسـای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خـداونـد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اسـت</a:t>
            </a:r>
            <a:endParaRPr sz="5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49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endParaRPr lang="fa-IR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n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راهـی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مـهـیـا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کـرد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 راه  نـجـات  مـن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نـجـات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دهـنـده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ی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n-cs"/>
                <a:sym typeface="Times New Roman"/>
              </a:rPr>
              <a:t>  عـالـم</a:t>
            </a:r>
          </a:p>
        </p:txBody>
      </p:sp>
    </p:spTree>
    <p:extLst>
      <p:ext uri="{BB962C8B-B14F-4D97-AF65-F5344CB8AC3E}">
        <p14:creationId xmlns:p14="http://schemas.microsoft.com/office/powerpoint/2010/main" val="3102121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158</Words>
  <Application>Microsoft Macintosh PowerPoint</Application>
  <PresentationFormat>Widescreen</PresentationFormat>
  <Paragraphs>44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XB 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Niloofar Hosseini</cp:lastModifiedBy>
  <cp:revision>8</cp:revision>
  <dcterms:modified xsi:type="dcterms:W3CDTF">2023-11-07T10:48:30Z</dcterms:modified>
</cp:coreProperties>
</file>