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7"/>
  </p:normalViewPr>
  <p:slideViewPr>
    <p:cSldViewPr snapToGrid="0">
      <p:cViewPr varScale="1">
        <p:scale>
          <a:sx n="104" d="100"/>
          <a:sy n="104" d="100"/>
        </p:scale>
        <p:origin x="232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4F62-5641-7D2D-8EEE-CB4ED3E39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76FC9-3820-C9FD-B021-E38380A6E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D4B3-421A-CB38-EB03-6FBC645A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0EB4-6178-359D-E71A-E93E0177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1DBB9-9B0B-3B85-4180-42ADA07C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506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D334-23A2-383C-9F72-FE9DBE1D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B9891-BAE8-A559-7845-9DD9E890A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71F00-0813-5298-0F5E-0B39410E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FC45C-B435-46BE-6561-37CB0A2A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518A5-D3CB-383B-CA19-490C946D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29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ECA77-5236-A95C-0EFC-27391EB43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198A2-4521-769F-5F3E-F88C2FED8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FF828-DDE1-736C-FF25-CB6C190F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62B7-8B1D-E122-47C8-C4FDD595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4FE8-E914-A318-5E1E-FC58C54C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1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C497-C546-BF94-D47C-2F265D12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ED3E-03F3-ECB4-71A3-57992329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5CE22-78FA-C6BF-FCE9-8571D942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2B631-963F-20B6-DB58-7D5EA413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D48C5-723C-D969-0C1E-8BB78B50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553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C166-9E45-7B4A-62F7-EC8D570D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59438-E3D9-BA72-20E6-F0656A8A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C47F-9C7F-C116-C954-85CD9E0D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556-C16E-05AA-890A-750CE9D3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1A2A-B28D-5E55-E215-337C2A42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878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7172-CA72-C8EE-E6AB-F03065A5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A18F-D1E7-F8C6-09A6-9728367AE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3518A-B689-6170-3658-6B35E2450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7ACEB-2C97-5F4E-A758-99A8E056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20903-5963-F16A-7D89-B3DDFD3A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71300-0C46-5547-E6CC-4673A305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04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CC23-2E83-CDC0-1367-5B0EF240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FE4C5-8CBA-8925-7481-DAAEA6AD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AA853-AB1A-98A0-D9E7-E2F18B49C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FD68D-2745-8534-D745-D516CEA90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4C7FD-63D1-83B8-7233-20808CEE0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CC6CDA-3A03-D907-53D9-974E0339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E97ED-FC4C-931B-BE17-3E34CAF8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B7C23-82C4-DDB3-2D0A-D02E7CE6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030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A336-ADD5-64AE-A330-4C512F47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353BE-8B44-2897-006C-3A9494CF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0C5CE-A8EC-F1C7-E4A5-02A0A5DC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284BD-3719-DD76-396B-7EDFE06E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902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CFD6F-C933-01D5-36F5-4328EC5F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DFBC6-2D2A-E19C-03CC-3F5BF591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D5A2E-273B-B005-82B9-4293F0FB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02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C9FF-1E26-2591-A4AE-5AB35EEB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19D6-4EF0-0779-FCA2-8353D4555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72FDA-5FE1-EE40-E8FD-ACF0A3092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A8820-510E-B676-A19E-529B1CE8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F0199-EDC8-D213-60E9-0F84B5E5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49873-7084-8CFC-9061-87D2A990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136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60E4-538C-1CD2-618A-8B2887EC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32B01-EFD2-EFE3-A5E6-04F9FF68B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1A90E-8284-5366-8D82-EDA41DCB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07CEA-3A85-8E89-7DED-44D87D6B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EC7C3-1D7A-A43C-FCC2-8BCCD12A0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EC6EA-14F1-5A23-13DB-02B2BC00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204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87218-6233-36D4-063A-BE50A4BF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53D88-8380-967D-AEEF-70DBC0B6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61552-2073-49FB-9B2B-864DB3C6A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EFA2-541B-EB42-85DD-27ABB96B490A}" type="datetimeFigureOut">
              <a:rPr lang="en-DE" smtClean="0"/>
              <a:t>16.06.23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F740A-5ED5-BE45-965A-838526260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E75B6-132E-83B7-DD04-9036397C7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955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6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385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تو دارم نجات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هستی خدای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 حیات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شیرین و زلال و پاک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673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385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اکنون در تو آزادم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سرودی نو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وجود خود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آیم 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59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385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پاهایم را بر روی صخره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نهاده ای تا دیگر نلغزم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سپر و قلعه ام تو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با منی خداوند دیگر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78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385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اکنون در تو آزادم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سرودی نو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وجود خود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آیم 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160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83084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تو صخره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امنی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پایدار در تو می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 و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دوستت می دارم </a:t>
            </a:r>
            <a:r>
              <a:rPr lang="fa-IR" sz="4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180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3850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اکنون در تو آزادم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سرودی نو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وجود خود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آیم 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109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93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131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2023-06-16T10:49:34Z</dcterms:created>
  <dcterms:modified xsi:type="dcterms:W3CDTF">2023-06-16T11:03:38Z</dcterms:modified>
</cp:coreProperties>
</file>