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77"/>
    <p:restoredTop sz="94687"/>
  </p:normalViewPr>
  <p:slideViewPr>
    <p:cSldViewPr snapToGrid="0" snapToObjects="1">
      <p:cViewPr varScale="1">
        <p:scale>
          <a:sx n="72" d="100"/>
          <a:sy n="72" d="100"/>
        </p:scale>
        <p:origin x="224" y="1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8D3C9-0BFF-D445-AA6D-04E3ADD8A0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E4259C-3434-4C4D-B5C2-752286580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97807-E500-B846-84E6-48EF2E2FA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E7520-EFF4-2E4D-8ABC-9F579D139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4198F-1047-0046-B524-C93B1EADD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54423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E810E-44A2-FE4E-B6EF-81FDF3BD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4EE821-737D-0949-8E01-7CD638AE9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8C19C-E819-4943-98DD-30D042A4D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6ACD-C417-E742-A85D-F0AA85B37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15B52-BE87-B546-9662-AC2D9AC99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7034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7CA936-9059-5343-B55E-6A8A7EE6F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4011A9-0C1D-5047-9A30-46ECD0BA6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BC04B-A6D3-EF4C-A41A-06236785F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5D5FB-ACB4-F148-AEE1-FCD9334C6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45E83-83E5-3A40-B773-CAC00009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8079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3E661-18E5-1949-B64A-E01C0CF69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1BAC0-014B-CA47-A1F2-101454133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3A257-589E-B545-B30E-AFDD77233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CC7D3-3475-C842-A1DB-64553186E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BD18D-914D-E241-B5FE-C57680E83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14025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63726-86C5-1845-880B-086599292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3A8C67-5AF0-F845-AF01-AC0391AEA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6D2B6-6C90-B34C-835A-47558785A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4C107-26E5-8F4E-B450-4153FE4A0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6446E-0F33-E142-99B4-EF1E0D152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4493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D021B-B50C-AE48-868A-E15115F91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F7CF3-F70C-0544-990D-E47DBDAFE4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0A82C-C654-C547-84C0-24AB0764F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40567-3C9A-A740-9A19-EB4B7987B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17856-B102-DF4F-B3AE-A9A5BC8A6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9E385-F81A-7841-8FC5-7503B7580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510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F3B2F-80EA-9748-832A-6472756AE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14549-D457-5C4D-A6DB-1EF3A2B4E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65FB12-4D51-ED4A-9F25-C40ADC826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796C33-CE41-9E47-9CD1-5E21F5C7FB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13DF3F-EDD4-3347-BD11-62FEC0C3BA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0D6042-E25D-824F-805B-05D1687F7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D28844-A692-1248-A790-E2D0131AB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E606ED-B72D-F94D-8C9F-416262E0F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9233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EBA22-06F3-FB4C-BC0E-99D51D8CE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76CFC0-0B4A-8440-A158-109D37444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CF20B8-432E-3F40-A336-FC17710B6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31E535-66B3-A047-A1E1-34F3DF678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74465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FDA8F9-5CF4-0642-856F-36E260D7B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ACC27-D191-7C45-B94D-15DF52973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812FE-BEB5-2844-9A20-702B53070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01148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51646-180D-F34B-8F93-E2E34DD87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F7155-3A22-A84E-9FA6-7B1EA1862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7B8B48-21C9-7D4A-879E-4DD0C325F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041A0E-F0C6-E84A-A493-D93F5C700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DD123-B73F-974B-AFD5-8157C1B83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84F039-D149-7E46-98AD-21EE0F7F6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9289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852C0-EB9E-214A-823B-6D6272283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3D1E84-A126-F144-90DD-29CB84DD37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CD6B4F-FDBD-E64C-9D35-1CCA6C6EC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804D4-45C0-884D-BD82-FB04312F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02501-B46E-6B48-9867-1365259D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C6F28-F6F4-3B4B-A9D3-1379924C1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2545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A6EC31-2247-2B41-B03A-0F05C2FCD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0DD83-7BD7-E042-B916-B5D1068CC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5EF3A-82E7-BA44-B6F6-5D8ABC9FC8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C25C7-6CBE-1C40-A080-FD1F971AB4ED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AD493-A114-5444-B3CF-3433C6547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8C3C8-B5BD-F84F-BA6E-9792DA75FE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4163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5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154002-71C7-EF4C-878C-9F8D79FA3FC7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اگه دلت شکسته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تنها شدی و خسته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غم تو دلت نشسته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تموم راهها بسته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017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154002-71C7-EF4C-878C-9F8D79FA3FC7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بغض داری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دنیا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داد می زنی بی صدا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راه رهایی بازه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آمده عشقی تازه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45552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154002-71C7-EF4C-878C-9F8D79FA3FC7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پشت در قلب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خدای زنده با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بشکن این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سکوتو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خط بزن این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هبوطور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0176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154002-71C7-EF4C-878C-9F8D79FA3FC7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رها شو از این قفس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صداش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بزن یک نفس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پشت در قلب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خدای زنده با توست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744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0697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61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2022-04-05T14:51:22Z</dcterms:created>
  <dcterms:modified xsi:type="dcterms:W3CDTF">2022-04-05T14:54:32Z</dcterms:modified>
</cp:coreProperties>
</file>