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9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0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38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72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97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12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6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03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A86D-E428-4C04-B69F-39CEAFCD3EAF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13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82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520" y="121920"/>
            <a:ext cx="11785599" cy="503214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آبی  روان  ساز در بـیابان  قلـبم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نـهـرت  را  عـیـان  سـاز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 تـو  سـیراب  گـردم</a:t>
            </a:r>
          </a:p>
        </p:txBody>
      </p:sp>
    </p:spTree>
    <p:extLst>
      <p:ext uri="{BB962C8B-B14F-4D97-AF65-F5344CB8AC3E}">
        <p14:creationId xmlns:p14="http://schemas.microsoft.com/office/powerpoint/2010/main" val="23785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520" y="121920"/>
            <a:ext cx="11785599" cy="503214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همچون  آهویی  در  بیابانم  من 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تـشـنه ی  نـهـر  توسـت  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ایـن  قـلـب  و  جــانـم </a:t>
            </a:r>
          </a:p>
        </p:txBody>
      </p:sp>
    </p:spTree>
    <p:extLst>
      <p:ext uri="{BB962C8B-B14F-4D97-AF65-F5344CB8AC3E}">
        <p14:creationId xmlns:p14="http://schemas.microsoft.com/office/powerpoint/2010/main" val="60542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520" y="121920"/>
            <a:ext cx="11785599" cy="503214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همچون  آهویی  در  بیابانم  من 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تـشـنه ی  روح   توسـت  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ایـن  قـلـب  و  جــانـم </a:t>
            </a:r>
          </a:p>
        </p:txBody>
      </p:sp>
    </p:spTree>
    <p:extLst>
      <p:ext uri="{BB962C8B-B14F-4D97-AF65-F5344CB8AC3E}">
        <p14:creationId xmlns:p14="http://schemas.microsoft.com/office/powerpoint/2010/main" val="350222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520" y="121920"/>
            <a:ext cx="11785599" cy="503214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خواهم  در  نور  تو  ساکن  شوم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خواهم  از  روح  تو  من  پُر شوم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برگیر  این  روح  و جانم  خداوند</a:t>
            </a:r>
          </a:p>
        </p:txBody>
      </p:sp>
    </p:spTree>
    <p:extLst>
      <p:ext uri="{BB962C8B-B14F-4D97-AF65-F5344CB8AC3E}">
        <p14:creationId xmlns:p14="http://schemas.microsoft.com/office/powerpoint/2010/main" val="241336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12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2019-10-17T11:37:43Z</dcterms:created>
  <dcterms:modified xsi:type="dcterms:W3CDTF">2019-10-17T11:37:54Z</dcterms:modified>
</cp:coreProperties>
</file>