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E822032-D248-6246-8B4B-84D5FA4F2ADA}"/>
    <pc:docChg chg="undo custSel modSld modMainMaster">
      <pc:chgData name="Niloofar Hosseini" userId="eb3e3110-2622-43cd-88f0-a4c46bd91734" providerId="ADAL" clId="{CE822032-D248-6246-8B4B-84D5FA4F2ADA}" dt="2024-05-22T11:09:01.557" v="196" actId="20577"/>
      <pc:docMkLst>
        <pc:docMk/>
      </pc:docMkLst>
      <pc:sldChg chg="addSp delSp modSp mod setBg">
        <pc:chgData name="Niloofar Hosseini" userId="eb3e3110-2622-43cd-88f0-a4c46bd91734" providerId="ADAL" clId="{CE822032-D248-6246-8B4B-84D5FA4F2ADA}" dt="2024-05-22T11:05:37.608" v="93" actId="20577"/>
        <pc:sldMkLst>
          <pc:docMk/>
          <pc:sldMk cId="2370467865" sldId="256"/>
        </pc:sldMkLst>
        <pc:spChg chg="add del mod">
          <ac:chgData name="Niloofar Hosseini" userId="eb3e3110-2622-43cd-88f0-a4c46bd91734" providerId="ADAL" clId="{CE822032-D248-6246-8B4B-84D5FA4F2ADA}" dt="2024-05-22T11:05:01.548" v="37"/>
          <ac:spMkLst>
            <pc:docMk/>
            <pc:sldMk cId="2370467865" sldId="256"/>
            <ac:spMk id="2" creationId="{08EFB334-A550-1C9A-5F8A-895EDAA4C469}"/>
          </ac:spMkLst>
        </pc:spChg>
        <pc:spChg chg="mod">
          <ac:chgData name="Niloofar Hosseini" userId="eb3e3110-2622-43cd-88f0-a4c46bd91734" providerId="ADAL" clId="{CE822032-D248-6246-8B4B-84D5FA4F2ADA}" dt="2024-05-22T11:05:37.608" v="93" actId="20577"/>
          <ac:spMkLst>
            <pc:docMk/>
            <pc:sldMk cId="237046786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6:10.007" v="108" actId="20577"/>
        <pc:sldMkLst>
          <pc:docMk/>
          <pc:sldMk cId="608634983" sldId="257"/>
        </pc:sldMkLst>
        <pc:spChg chg="mod">
          <ac:chgData name="Niloofar Hosseini" userId="eb3e3110-2622-43cd-88f0-a4c46bd91734" providerId="ADAL" clId="{CE822032-D248-6246-8B4B-84D5FA4F2ADA}" dt="2024-05-22T11:06:10.007" v="108" actId="20577"/>
          <ac:spMkLst>
            <pc:docMk/>
            <pc:sldMk cId="60863498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6:57.005" v="128" actId="20577"/>
        <pc:sldMkLst>
          <pc:docMk/>
          <pc:sldMk cId="664893050" sldId="258"/>
        </pc:sldMkLst>
        <pc:spChg chg="mod">
          <ac:chgData name="Niloofar Hosseini" userId="eb3e3110-2622-43cd-88f0-a4c46bd91734" providerId="ADAL" clId="{CE822032-D248-6246-8B4B-84D5FA4F2ADA}" dt="2024-05-22T11:06:57.005" v="128" actId="20577"/>
          <ac:spMkLst>
            <pc:docMk/>
            <pc:sldMk cId="66489305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7:34.150" v="147" actId="20577"/>
        <pc:sldMkLst>
          <pc:docMk/>
          <pc:sldMk cId="2188895622" sldId="259"/>
        </pc:sldMkLst>
        <pc:spChg chg="mod">
          <ac:chgData name="Niloofar Hosseini" userId="eb3e3110-2622-43cd-88f0-a4c46bd91734" providerId="ADAL" clId="{CE822032-D248-6246-8B4B-84D5FA4F2ADA}" dt="2024-05-22T11:07:34.150" v="147" actId="20577"/>
          <ac:spMkLst>
            <pc:docMk/>
            <pc:sldMk cId="218889562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E822032-D248-6246-8B4B-84D5FA4F2ADA}" dt="2024-05-22T11:08:21.216" v="172" actId="20577"/>
        <pc:sldMkLst>
          <pc:docMk/>
          <pc:sldMk cId="1249282599" sldId="260"/>
        </pc:sldMkLst>
        <pc:spChg chg="mod">
          <ac:chgData name="Niloofar Hosseini" userId="eb3e3110-2622-43cd-88f0-a4c46bd91734" providerId="ADAL" clId="{CE822032-D248-6246-8B4B-84D5FA4F2ADA}" dt="2024-05-22T11:08:21.216" v="172" actId="20577"/>
          <ac:spMkLst>
            <pc:docMk/>
            <pc:sldMk cId="1249282599" sldId="260"/>
            <ac:spMk id="4" creationId="{00000000-0000-0000-0000-000000000000}"/>
          </ac:spMkLst>
        </pc:spChg>
      </pc:sldChg>
      <pc:sldChg chg="addSp modSp mod">
        <pc:chgData name="Niloofar Hosseini" userId="eb3e3110-2622-43cd-88f0-a4c46bd91734" providerId="ADAL" clId="{CE822032-D248-6246-8B4B-84D5FA4F2ADA}" dt="2024-05-22T11:09:01.557" v="196" actId="20577"/>
        <pc:sldMkLst>
          <pc:docMk/>
          <pc:sldMk cId="2199968248" sldId="261"/>
        </pc:sldMkLst>
        <pc:spChg chg="add mod">
          <ac:chgData name="Niloofar Hosseini" userId="eb3e3110-2622-43cd-88f0-a4c46bd91734" providerId="ADAL" clId="{CE822032-D248-6246-8B4B-84D5FA4F2ADA}" dt="2024-05-22T11:08:45.376" v="182" actId="767"/>
          <ac:spMkLst>
            <pc:docMk/>
            <pc:sldMk cId="2199968248" sldId="261"/>
            <ac:spMk id="2" creationId="{4D710380-CC3C-62BC-14C8-157F71A86598}"/>
          </ac:spMkLst>
        </pc:spChg>
        <pc:spChg chg="mod">
          <ac:chgData name="Niloofar Hosseini" userId="eb3e3110-2622-43cd-88f0-a4c46bd91734" providerId="ADAL" clId="{CE822032-D248-6246-8B4B-84D5FA4F2ADA}" dt="2024-05-22T11:09:01.557" v="196" actId="20577"/>
          <ac:spMkLst>
            <pc:docMk/>
            <pc:sldMk cId="2199968248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E822032-D248-6246-8B4B-84D5FA4F2ADA}" dt="2024-05-22T11:03:48.349" v="10"/>
        <pc:sldMkLst>
          <pc:docMk/>
          <pc:sldMk cId="2145532444" sldId="262"/>
        </pc:sldMkLst>
      </pc:sldChg>
      <pc:sldChg chg="setBg">
        <pc:chgData name="Niloofar Hosseini" userId="eb3e3110-2622-43cd-88f0-a4c46bd91734" providerId="ADAL" clId="{CE822032-D248-6246-8B4B-84D5FA4F2ADA}" dt="2024-05-22T11:03:44.162" v="8"/>
        <pc:sldMkLst>
          <pc:docMk/>
          <pc:sldMk cId="774565803" sldId="263"/>
        </pc:sldMkLst>
      </pc:sldChg>
      <pc:sldMasterChg chg="setBg modSldLayout">
        <pc:chgData name="Niloofar Hosseini" userId="eb3e3110-2622-43cd-88f0-a4c46bd91734" providerId="ADAL" clId="{CE822032-D248-6246-8B4B-84D5FA4F2ADA}" dt="2024-05-22T11:03:38.603" v="6"/>
        <pc:sldMasterMkLst>
          <pc:docMk/>
          <pc:sldMasterMk cId="301529481" sldId="2147483648"/>
        </pc:sldMasterMkLst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4094606809" sldId="2147483649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112997195" sldId="2147483650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324303721" sldId="2147483651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820715615" sldId="2147483652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2517715389" sldId="2147483653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701137101" sldId="2147483654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934605045" sldId="2147483655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497229116" sldId="2147483656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3054735297" sldId="2147483657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1280047631" sldId="2147483658"/>
          </pc:sldLayoutMkLst>
        </pc:sldLayoutChg>
        <pc:sldLayoutChg chg="setBg">
          <pc:chgData name="Niloofar Hosseini" userId="eb3e3110-2622-43cd-88f0-a4c46bd91734" providerId="ADAL" clId="{CE822032-D248-6246-8B4B-84D5FA4F2ADA}" dt="2024-05-22T11:03:38.603" v="6"/>
          <pc:sldLayoutMkLst>
            <pc:docMk/>
            <pc:sldMasterMk cId="301529481" sldId="2147483648"/>
            <pc:sldLayoutMk cId="35212555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246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50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143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25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52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26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142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0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47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24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25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4278-81B3-498A-97C6-998F4BF19496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320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56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جان و دل خواهم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 به قلب من درآ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باشد تو را آنجا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سَرا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کن رهبری مرا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04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غوغا و شور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نامت کند از دل نهان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لیکن تویی نیکو شبان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ظاهر کنی خود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863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01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خودخواهی و کبر و غرور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من نما یکباره دور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گردان تو قلبم پر سرور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خواهم از دل تو را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489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روح سرگردان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وین قلب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نافرمان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من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آی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وکن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درمان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فرمان برم جانا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889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952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 این دل از عیسی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هرچیز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روح افزا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زشتی رود زیبا شود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تازه شود  دنیا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28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88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سرتاسر قلبم اگر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آنِ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تو باشد دگر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چیزی نخواهم ای پدر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پس ای خدا بیا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710380-CC3C-62BC-14C8-157F71A86598}"/>
              </a:ext>
            </a:extLst>
          </p:cNvPr>
          <p:cNvSpPr txBox="1"/>
          <p:nvPr/>
        </p:nvSpPr>
        <p:spPr>
          <a:xfrm>
            <a:off x="3351572" y="5840963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6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3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109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2019-10-17T12:35:14Z</dcterms:created>
  <dcterms:modified xsi:type="dcterms:W3CDTF">2025-04-22T15:39:10Z</dcterms:modified>
</cp:coreProperties>
</file>