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4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loofar Hosseini" userId="eb3e3110-2622-43cd-88f0-a4c46bd91734" providerId="ADAL" clId="{CE822032-D248-6246-8B4B-84D5FA4F2ADA}"/>
    <pc:docChg chg="undo custSel modSld modMainMaster">
      <pc:chgData name="Niloofar Hosseini" userId="eb3e3110-2622-43cd-88f0-a4c46bd91734" providerId="ADAL" clId="{CE822032-D248-6246-8B4B-84D5FA4F2ADA}" dt="2024-05-22T11:09:01.557" v="196" actId="20577"/>
      <pc:docMkLst>
        <pc:docMk/>
      </pc:docMkLst>
      <pc:sldChg chg="addSp delSp modSp mod setBg">
        <pc:chgData name="Niloofar Hosseini" userId="eb3e3110-2622-43cd-88f0-a4c46bd91734" providerId="ADAL" clId="{CE822032-D248-6246-8B4B-84D5FA4F2ADA}" dt="2024-05-22T11:05:37.608" v="93" actId="20577"/>
        <pc:sldMkLst>
          <pc:docMk/>
          <pc:sldMk cId="2370467865" sldId="256"/>
        </pc:sldMkLst>
        <pc:spChg chg="add del mod">
          <ac:chgData name="Niloofar Hosseini" userId="eb3e3110-2622-43cd-88f0-a4c46bd91734" providerId="ADAL" clId="{CE822032-D248-6246-8B4B-84D5FA4F2ADA}" dt="2024-05-22T11:05:01.548" v="37"/>
          <ac:spMkLst>
            <pc:docMk/>
            <pc:sldMk cId="2370467865" sldId="256"/>
            <ac:spMk id="2" creationId="{08EFB334-A550-1C9A-5F8A-895EDAA4C469}"/>
          </ac:spMkLst>
        </pc:spChg>
        <pc:spChg chg="mod">
          <ac:chgData name="Niloofar Hosseini" userId="eb3e3110-2622-43cd-88f0-a4c46bd91734" providerId="ADAL" clId="{CE822032-D248-6246-8B4B-84D5FA4F2ADA}" dt="2024-05-22T11:05:37.608" v="93" actId="20577"/>
          <ac:spMkLst>
            <pc:docMk/>
            <pc:sldMk cId="2370467865" sldId="256"/>
            <ac:spMk id="4" creationId="{00000000-0000-0000-0000-000000000000}"/>
          </ac:spMkLst>
        </pc:spChg>
      </pc:sldChg>
      <pc:sldChg chg="modSp mod">
        <pc:chgData name="Niloofar Hosseini" userId="eb3e3110-2622-43cd-88f0-a4c46bd91734" providerId="ADAL" clId="{CE822032-D248-6246-8B4B-84D5FA4F2ADA}" dt="2024-05-22T11:06:10.007" v="108" actId="20577"/>
        <pc:sldMkLst>
          <pc:docMk/>
          <pc:sldMk cId="608634983" sldId="257"/>
        </pc:sldMkLst>
        <pc:spChg chg="mod">
          <ac:chgData name="Niloofar Hosseini" userId="eb3e3110-2622-43cd-88f0-a4c46bd91734" providerId="ADAL" clId="{CE822032-D248-6246-8B4B-84D5FA4F2ADA}" dt="2024-05-22T11:06:10.007" v="108" actId="20577"/>
          <ac:spMkLst>
            <pc:docMk/>
            <pc:sldMk cId="608634983" sldId="257"/>
            <ac:spMk id="4" creationId="{00000000-0000-0000-0000-000000000000}"/>
          </ac:spMkLst>
        </pc:spChg>
      </pc:sldChg>
      <pc:sldChg chg="modSp mod">
        <pc:chgData name="Niloofar Hosseini" userId="eb3e3110-2622-43cd-88f0-a4c46bd91734" providerId="ADAL" clId="{CE822032-D248-6246-8B4B-84D5FA4F2ADA}" dt="2024-05-22T11:06:57.005" v="128" actId="20577"/>
        <pc:sldMkLst>
          <pc:docMk/>
          <pc:sldMk cId="664893050" sldId="258"/>
        </pc:sldMkLst>
        <pc:spChg chg="mod">
          <ac:chgData name="Niloofar Hosseini" userId="eb3e3110-2622-43cd-88f0-a4c46bd91734" providerId="ADAL" clId="{CE822032-D248-6246-8B4B-84D5FA4F2ADA}" dt="2024-05-22T11:06:57.005" v="128" actId="20577"/>
          <ac:spMkLst>
            <pc:docMk/>
            <pc:sldMk cId="664893050" sldId="258"/>
            <ac:spMk id="4" creationId="{00000000-0000-0000-0000-000000000000}"/>
          </ac:spMkLst>
        </pc:spChg>
      </pc:sldChg>
      <pc:sldChg chg="modSp mod">
        <pc:chgData name="Niloofar Hosseini" userId="eb3e3110-2622-43cd-88f0-a4c46bd91734" providerId="ADAL" clId="{CE822032-D248-6246-8B4B-84D5FA4F2ADA}" dt="2024-05-22T11:07:34.150" v="147" actId="20577"/>
        <pc:sldMkLst>
          <pc:docMk/>
          <pc:sldMk cId="2188895622" sldId="259"/>
        </pc:sldMkLst>
        <pc:spChg chg="mod">
          <ac:chgData name="Niloofar Hosseini" userId="eb3e3110-2622-43cd-88f0-a4c46bd91734" providerId="ADAL" clId="{CE822032-D248-6246-8B4B-84D5FA4F2ADA}" dt="2024-05-22T11:07:34.150" v="147" actId="20577"/>
          <ac:spMkLst>
            <pc:docMk/>
            <pc:sldMk cId="2188895622" sldId="259"/>
            <ac:spMk id="4" creationId="{00000000-0000-0000-0000-000000000000}"/>
          </ac:spMkLst>
        </pc:spChg>
      </pc:sldChg>
      <pc:sldChg chg="modSp mod">
        <pc:chgData name="Niloofar Hosseini" userId="eb3e3110-2622-43cd-88f0-a4c46bd91734" providerId="ADAL" clId="{CE822032-D248-6246-8B4B-84D5FA4F2ADA}" dt="2024-05-22T11:08:21.216" v="172" actId="20577"/>
        <pc:sldMkLst>
          <pc:docMk/>
          <pc:sldMk cId="1249282599" sldId="260"/>
        </pc:sldMkLst>
        <pc:spChg chg="mod">
          <ac:chgData name="Niloofar Hosseini" userId="eb3e3110-2622-43cd-88f0-a4c46bd91734" providerId="ADAL" clId="{CE822032-D248-6246-8B4B-84D5FA4F2ADA}" dt="2024-05-22T11:08:21.216" v="172" actId="20577"/>
          <ac:spMkLst>
            <pc:docMk/>
            <pc:sldMk cId="1249282599" sldId="260"/>
            <ac:spMk id="4" creationId="{00000000-0000-0000-0000-000000000000}"/>
          </ac:spMkLst>
        </pc:spChg>
      </pc:sldChg>
      <pc:sldChg chg="addSp modSp mod">
        <pc:chgData name="Niloofar Hosseini" userId="eb3e3110-2622-43cd-88f0-a4c46bd91734" providerId="ADAL" clId="{CE822032-D248-6246-8B4B-84D5FA4F2ADA}" dt="2024-05-22T11:09:01.557" v="196" actId="20577"/>
        <pc:sldMkLst>
          <pc:docMk/>
          <pc:sldMk cId="2199968248" sldId="261"/>
        </pc:sldMkLst>
        <pc:spChg chg="add mod">
          <ac:chgData name="Niloofar Hosseini" userId="eb3e3110-2622-43cd-88f0-a4c46bd91734" providerId="ADAL" clId="{CE822032-D248-6246-8B4B-84D5FA4F2ADA}" dt="2024-05-22T11:08:45.376" v="182" actId="767"/>
          <ac:spMkLst>
            <pc:docMk/>
            <pc:sldMk cId="2199968248" sldId="261"/>
            <ac:spMk id="2" creationId="{4D710380-CC3C-62BC-14C8-157F71A86598}"/>
          </ac:spMkLst>
        </pc:spChg>
        <pc:spChg chg="mod">
          <ac:chgData name="Niloofar Hosseini" userId="eb3e3110-2622-43cd-88f0-a4c46bd91734" providerId="ADAL" clId="{CE822032-D248-6246-8B4B-84D5FA4F2ADA}" dt="2024-05-22T11:09:01.557" v="196" actId="20577"/>
          <ac:spMkLst>
            <pc:docMk/>
            <pc:sldMk cId="2199968248" sldId="261"/>
            <ac:spMk id="4" creationId="{00000000-0000-0000-0000-000000000000}"/>
          </ac:spMkLst>
        </pc:spChg>
      </pc:sldChg>
      <pc:sldChg chg="setBg">
        <pc:chgData name="Niloofar Hosseini" userId="eb3e3110-2622-43cd-88f0-a4c46bd91734" providerId="ADAL" clId="{CE822032-D248-6246-8B4B-84D5FA4F2ADA}" dt="2024-05-22T11:03:48.349" v="10"/>
        <pc:sldMkLst>
          <pc:docMk/>
          <pc:sldMk cId="2145532444" sldId="262"/>
        </pc:sldMkLst>
      </pc:sldChg>
      <pc:sldChg chg="setBg">
        <pc:chgData name="Niloofar Hosseini" userId="eb3e3110-2622-43cd-88f0-a4c46bd91734" providerId="ADAL" clId="{CE822032-D248-6246-8B4B-84D5FA4F2ADA}" dt="2024-05-22T11:03:44.162" v="8"/>
        <pc:sldMkLst>
          <pc:docMk/>
          <pc:sldMk cId="774565803" sldId="263"/>
        </pc:sldMkLst>
      </pc:sldChg>
      <pc:sldMasterChg chg="setBg modSldLayout">
        <pc:chgData name="Niloofar Hosseini" userId="eb3e3110-2622-43cd-88f0-a4c46bd91734" providerId="ADAL" clId="{CE822032-D248-6246-8B4B-84D5FA4F2ADA}" dt="2024-05-22T11:03:38.603" v="6"/>
        <pc:sldMasterMkLst>
          <pc:docMk/>
          <pc:sldMasterMk cId="301529481" sldId="2147483648"/>
        </pc:sldMasterMkLst>
        <pc:sldLayoutChg chg="setBg">
          <pc:chgData name="Niloofar Hosseini" userId="eb3e3110-2622-43cd-88f0-a4c46bd91734" providerId="ADAL" clId="{CE822032-D248-6246-8B4B-84D5FA4F2ADA}" dt="2024-05-22T11:03:38.603" v="6"/>
          <pc:sldLayoutMkLst>
            <pc:docMk/>
            <pc:sldMasterMk cId="301529481" sldId="2147483648"/>
            <pc:sldLayoutMk cId="4094606809" sldId="2147483649"/>
          </pc:sldLayoutMkLst>
        </pc:sldLayoutChg>
        <pc:sldLayoutChg chg="setBg">
          <pc:chgData name="Niloofar Hosseini" userId="eb3e3110-2622-43cd-88f0-a4c46bd91734" providerId="ADAL" clId="{CE822032-D248-6246-8B4B-84D5FA4F2ADA}" dt="2024-05-22T11:03:38.603" v="6"/>
          <pc:sldLayoutMkLst>
            <pc:docMk/>
            <pc:sldMasterMk cId="301529481" sldId="2147483648"/>
            <pc:sldLayoutMk cId="1112997195" sldId="2147483650"/>
          </pc:sldLayoutMkLst>
        </pc:sldLayoutChg>
        <pc:sldLayoutChg chg="setBg">
          <pc:chgData name="Niloofar Hosseini" userId="eb3e3110-2622-43cd-88f0-a4c46bd91734" providerId="ADAL" clId="{CE822032-D248-6246-8B4B-84D5FA4F2ADA}" dt="2024-05-22T11:03:38.603" v="6"/>
          <pc:sldLayoutMkLst>
            <pc:docMk/>
            <pc:sldMasterMk cId="301529481" sldId="2147483648"/>
            <pc:sldLayoutMk cId="2324303721" sldId="2147483651"/>
          </pc:sldLayoutMkLst>
        </pc:sldLayoutChg>
        <pc:sldLayoutChg chg="setBg">
          <pc:chgData name="Niloofar Hosseini" userId="eb3e3110-2622-43cd-88f0-a4c46bd91734" providerId="ADAL" clId="{CE822032-D248-6246-8B4B-84D5FA4F2ADA}" dt="2024-05-22T11:03:38.603" v="6"/>
          <pc:sldLayoutMkLst>
            <pc:docMk/>
            <pc:sldMasterMk cId="301529481" sldId="2147483648"/>
            <pc:sldLayoutMk cId="2820715615" sldId="2147483652"/>
          </pc:sldLayoutMkLst>
        </pc:sldLayoutChg>
        <pc:sldLayoutChg chg="setBg">
          <pc:chgData name="Niloofar Hosseini" userId="eb3e3110-2622-43cd-88f0-a4c46bd91734" providerId="ADAL" clId="{CE822032-D248-6246-8B4B-84D5FA4F2ADA}" dt="2024-05-22T11:03:38.603" v="6"/>
          <pc:sldLayoutMkLst>
            <pc:docMk/>
            <pc:sldMasterMk cId="301529481" sldId="2147483648"/>
            <pc:sldLayoutMk cId="2517715389" sldId="2147483653"/>
          </pc:sldLayoutMkLst>
        </pc:sldLayoutChg>
        <pc:sldLayoutChg chg="setBg">
          <pc:chgData name="Niloofar Hosseini" userId="eb3e3110-2622-43cd-88f0-a4c46bd91734" providerId="ADAL" clId="{CE822032-D248-6246-8B4B-84D5FA4F2ADA}" dt="2024-05-22T11:03:38.603" v="6"/>
          <pc:sldLayoutMkLst>
            <pc:docMk/>
            <pc:sldMasterMk cId="301529481" sldId="2147483648"/>
            <pc:sldLayoutMk cId="1701137101" sldId="2147483654"/>
          </pc:sldLayoutMkLst>
        </pc:sldLayoutChg>
        <pc:sldLayoutChg chg="setBg">
          <pc:chgData name="Niloofar Hosseini" userId="eb3e3110-2622-43cd-88f0-a4c46bd91734" providerId="ADAL" clId="{CE822032-D248-6246-8B4B-84D5FA4F2ADA}" dt="2024-05-22T11:03:38.603" v="6"/>
          <pc:sldLayoutMkLst>
            <pc:docMk/>
            <pc:sldMasterMk cId="301529481" sldId="2147483648"/>
            <pc:sldLayoutMk cId="934605045" sldId="2147483655"/>
          </pc:sldLayoutMkLst>
        </pc:sldLayoutChg>
        <pc:sldLayoutChg chg="setBg">
          <pc:chgData name="Niloofar Hosseini" userId="eb3e3110-2622-43cd-88f0-a4c46bd91734" providerId="ADAL" clId="{CE822032-D248-6246-8B4B-84D5FA4F2ADA}" dt="2024-05-22T11:03:38.603" v="6"/>
          <pc:sldLayoutMkLst>
            <pc:docMk/>
            <pc:sldMasterMk cId="301529481" sldId="2147483648"/>
            <pc:sldLayoutMk cId="497229116" sldId="2147483656"/>
          </pc:sldLayoutMkLst>
        </pc:sldLayoutChg>
        <pc:sldLayoutChg chg="setBg">
          <pc:chgData name="Niloofar Hosseini" userId="eb3e3110-2622-43cd-88f0-a4c46bd91734" providerId="ADAL" clId="{CE822032-D248-6246-8B4B-84D5FA4F2ADA}" dt="2024-05-22T11:03:38.603" v="6"/>
          <pc:sldLayoutMkLst>
            <pc:docMk/>
            <pc:sldMasterMk cId="301529481" sldId="2147483648"/>
            <pc:sldLayoutMk cId="3054735297" sldId="2147483657"/>
          </pc:sldLayoutMkLst>
        </pc:sldLayoutChg>
        <pc:sldLayoutChg chg="setBg">
          <pc:chgData name="Niloofar Hosseini" userId="eb3e3110-2622-43cd-88f0-a4c46bd91734" providerId="ADAL" clId="{CE822032-D248-6246-8B4B-84D5FA4F2ADA}" dt="2024-05-22T11:03:38.603" v="6"/>
          <pc:sldLayoutMkLst>
            <pc:docMk/>
            <pc:sldMasterMk cId="301529481" sldId="2147483648"/>
            <pc:sldLayoutMk cId="1280047631" sldId="2147483658"/>
          </pc:sldLayoutMkLst>
        </pc:sldLayoutChg>
        <pc:sldLayoutChg chg="setBg">
          <pc:chgData name="Niloofar Hosseini" userId="eb3e3110-2622-43cd-88f0-a4c46bd91734" providerId="ADAL" clId="{CE822032-D248-6246-8B4B-84D5FA4F2ADA}" dt="2024-05-22T11:03:38.603" v="6"/>
          <pc:sldLayoutMkLst>
            <pc:docMk/>
            <pc:sldMasterMk cId="301529481" sldId="2147483648"/>
            <pc:sldLayoutMk cId="3521255516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84278-81B3-498A-97C6-998F4BF19496}" type="datetimeFigureOut">
              <a:rPr lang="de-DE" smtClean="0"/>
              <a:t>22.04.2025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3D579-55A4-43E5-91E2-6A460D9E99C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824638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84278-81B3-498A-97C6-998F4BF19496}" type="datetimeFigureOut">
              <a:rPr lang="de-DE" smtClean="0"/>
              <a:t>22.04.2025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3D579-55A4-43E5-91E2-6A460D9E99C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405004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84278-81B3-498A-97C6-998F4BF19496}" type="datetimeFigureOut">
              <a:rPr lang="de-DE" smtClean="0"/>
              <a:t>22.04.2025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3D579-55A4-43E5-91E2-6A460D9E99C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014313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84278-81B3-498A-97C6-998F4BF19496}" type="datetimeFigureOut">
              <a:rPr lang="de-DE" smtClean="0"/>
              <a:t>22.04.2025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3D579-55A4-43E5-91E2-6A460D9E99C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402594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84278-81B3-498A-97C6-998F4BF19496}" type="datetimeFigureOut">
              <a:rPr lang="de-DE" smtClean="0"/>
              <a:t>22.04.2025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3D579-55A4-43E5-91E2-6A460D9E99C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195234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84278-81B3-498A-97C6-998F4BF19496}" type="datetimeFigureOut">
              <a:rPr lang="de-DE" smtClean="0"/>
              <a:t>22.04.2025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3D579-55A4-43E5-91E2-6A460D9E99C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112673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84278-81B3-498A-97C6-998F4BF19496}" type="datetimeFigureOut">
              <a:rPr lang="de-DE" smtClean="0"/>
              <a:t>22.04.2025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3D579-55A4-43E5-91E2-6A460D9E99C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11426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84278-81B3-498A-97C6-998F4BF19496}" type="datetimeFigureOut">
              <a:rPr lang="de-DE" smtClean="0"/>
              <a:t>22.04.2025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3D579-55A4-43E5-91E2-6A460D9E99C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140913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84278-81B3-498A-97C6-998F4BF19496}" type="datetimeFigureOut">
              <a:rPr lang="de-DE" smtClean="0"/>
              <a:t>22.04.2025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3D579-55A4-43E5-91E2-6A460D9E99C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464784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84278-81B3-498A-97C6-998F4BF19496}" type="datetimeFigureOut">
              <a:rPr lang="de-DE" smtClean="0"/>
              <a:t>22.04.2025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3D579-55A4-43E5-91E2-6A460D9E99C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522435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84278-81B3-498A-97C6-998F4BF19496}" type="datetimeFigureOut">
              <a:rPr lang="de-DE" smtClean="0"/>
              <a:t>22.04.2025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3D579-55A4-43E5-91E2-6A460D9E99C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622549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984278-81B3-498A-97C6-998F4BF19496}" type="datetimeFigureOut">
              <a:rPr lang="de-DE" smtClean="0"/>
              <a:t>22.04.2025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43D579-55A4-43E5-91E2-6A460D9E99C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3932046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745658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028847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US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از جان و دل خواهم تو را</a:t>
            </a: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عیسی به قلب من درآ</a:t>
            </a: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باشد تو را آنجا </a:t>
            </a:r>
            <a:r>
              <a:rPr lang="fa-IR" sz="5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سَرا</a:t>
            </a:r>
            <a:endParaRPr lang="en-US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کن رهبری مرا</a:t>
            </a:r>
            <a:endParaRPr lang="en-US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6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3704678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غوغا و شور این جهان</a:t>
            </a: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نامت کند از دل نهان </a:t>
            </a: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لیکن تویی نیکو شبان </a:t>
            </a: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ظاهر کنی خود را</a:t>
            </a: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 </a:t>
            </a:r>
            <a:endParaRPr lang="en-US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6086349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901889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خودخواهی و کبر و غرور</a:t>
            </a: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از من نما یکباره دور</a:t>
            </a: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گردان تو قلبم پر سرور </a:t>
            </a: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خواهم از دل تو را</a:t>
            </a:r>
          </a:p>
          <a:p>
            <a:pPr algn="ctr" rtl="1">
              <a:lnSpc>
                <a:spcPct val="150000"/>
              </a:lnSpc>
            </a:pPr>
            <a:r>
              <a:rPr lang="fa-IR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 </a:t>
            </a:r>
            <a:endParaRPr lang="en-US" sz="6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6648930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028847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این روح سرگردان من</a:t>
            </a: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وین قلب </a:t>
            </a:r>
            <a:r>
              <a:rPr lang="fa-IR" sz="5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نافرمان</a:t>
            </a: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 من </a:t>
            </a: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در آی </a:t>
            </a:r>
            <a:r>
              <a:rPr lang="fa-IR" sz="5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وکن</a:t>
            </a: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 درمان من</a:t>
            </a: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فرمان برم جانا</a:t>
            </a:r>
          </a:p>
          <a:p>
            <a:pPr algn="ctr" rtl="1">
              <a:lnSpc>
                <a:spcPct val="150000"/>
              </a:lnSpc>
            </a:pPr>
            <a:endParaRPr lang="en-US" sz="6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1888956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095212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گر این دل از عیسی شود</a:t>
            </a:r>
          </a:p>
          <a:p>
            <a:pPr algn="ctr" rtl="1">
              <a:lnSpc>
                <a:spcPct val="150000"/>
              </a:lnSpc>
            </a:pPr>
            <a:r>
              <a:rPr lang="fa-IR" sz="5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هرچیز</a:t>
            </a: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 روح افزا شود</a:t>
            </a: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زشتی رود زیبا شود</a:t>
            </a: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تازه شود  دنیا</a:t>
            </a:r>
          </a:p>
          <a:p>
            <a:pPr algn="ctr" rtl="1">
              <a:lnSpc>
                <a:spcPct val="150000"/>
              </a:lnSpc>
            </a:pPr>
            <a:endParaRPr lang="fa-IR" sz="7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2492825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028847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سرتاسر قلبم اگر</a:t>
            </a: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از </a:t>
            </a:r>
            <a:r>
              <a:rPr lang="fa-IR" sz="5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آنِ</a:t>
            </a: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 تو باشد دگر</a:t>
            </a: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چیزی نخواهم ای پدر</a:t>
            </a: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پس ای خدا بیا</a:t>
            </a:r>
          </a:p>
          <a:p>
            <a:pPr algn="ctr" rtl="1">
              <a:lnSpc>
                <a:spcPct val="150000"/>
              </a:lnSpc>
            </a:pPr>
            <a:endParaRPr lang="en-US" sz="6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+mj-c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D710380-CC3C-62BC-14C8-157F71A86598}"/>
              </a:ext>
            </a:extLst>
          </p:cNvPr>
          <p:cNvSpPr txBox="1"/>
          <p:nvPr/>
        </p:nvSpPr>
        <p:spPr>
          <a:xfrm>
            <a:off x="3351572" y="5840963"/>
            <a:ext cx="184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algn="r" defTabSz="914400" rtl="1" eaLnBrk="1" latinLnBrk="0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99682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455324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</TotalTime>
  <Words>109</Words>
  <Application>Microsoft Office PowerPoint</Application>
  <PresentationFormat>Widescreen</PresentationFormat>
  <Paragraphs>32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XB Zar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Yalda Mirshekar</cp:lastModifiedBy>
  <cp:revision>4</cp:revision>
  <dcterms:created xsi:type="dcterms:W3CDTF">2019-10-17T12:35:14Z</dcterms:created>
  <dcterms:modified xsi:type="dcterms:W3CDTF">2025-04-22T15:39:10Z</dcterms:modified>
</cp:coreProperties>
</file>