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6" r:id="rId3"/>
    <p:sldId id="257" r:id="rId4"/>
    <p:sldId id="264" r:id="rId5"/>
    <p:sldId id="265" r:id="rId6"/>
    <p:sldId id="266" r:id="rId7"/>
    <p:sldId id="267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21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442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1206453-3E99-584B-9E6A-C11908991D72}"/>
    <pc:docChg chg="addSld delSld modSld modMainMaster">
      <pc:chgData name="Niloofar Hosseini" userId="eb3e3110-2622-43cd-88f0-a4c46bd91734" providerId="ADAL" clId="{B1206453-3E99-584B-9E6A-C11908991D72}" dt="2024-06-18T15:19:18.298" v="237" actId="20577"/>
      <pc:docMkLst>
        <pc:docMk/>
      </pc:docMkLst>
      <pc:sldChg chg="addSp delSp modSp mod setBg">
        <pc:chgData name="Niloofar Hosseini" userId="eb3e3110-2622-43cd-88f0-a4c46bd91734" providerId="ADAL" clId="{B1206453-3E99-584B-9E6A-C11908991D72}" dt="2024-06-18T15:17:56.433" v="36"/>
        <pc:sldMkLst>
          <pc:docMk/>
          <pc:sldMk cId="1552364796" sldId="256"/>
        </pc:sldMkLst>
        <pc:spChg chg="add del mod">
          <ac:chgData name="Niloofar Hosseini" userId="eb3e3110-2622-43cd-88f0-a4c46bd91734" providerId="ADAL" clId="{B1206453-3E99-584B-9E6A-C11908991D72}" dt="2024-06-18T15:17:56.433" v="36"/>
          <ac:spMkLst>
            <pc:docMk/>
            <pc:sldMk cId="1552364796" sldId="256"/>
            <ac:spMk id="2" creationId="{C123FE10-B215-0D5B-3D45-B5F3046EF794}"/>
          </ac:spMkLst>
        </pc:spChg>
        <pc:spChg chg="mod">
          <ac:chgData name="Niloofar Hosseini" userId="eb3e3110-2622-43cd-88f0-a4c46bd91734" providerId="ADAL" clId="{B1206453-3E99-584B-9E6A-C11908991D72}" dt="2024-06-18T15:17:20.190" v="22" actId="20577"/>
          <ac:spMkLst>
            <pc:docMk/>
            <pc:sldMk cId="1552364796" sldId="256"/>
            <ac:spMk id="4" creationId="{05DD71B1-24B4-1B43-91FF-0220BD5B861F}"/>
          </ac:spMkLst>
        </pc:spChg>
      </pc:sldChg>
      <pc:sldChg chg="modSp mod">
        <pc:chgData name="Niloofar Hosseini" userId="eb3e3110-2622-43cd-88f0-a4c46bd91734" providerId="ADAL" clId="{B1206453-3E99-584B-9E6A-C11908991D72}" dt="2024-06-18T15:18:00.621" v="37" actId="403"/>
        <pc:sldMkLst>
          <pc:docMk/>
          <pc:sldMk cId="1483105928" sldId="257"/>
        </pc:sldMkLst>
        <pc:spChg chg="mod">
          <ac:chgData name="Niloofar Hosseini" userId="eb3e3110-2622-43cd-88f0-a4c46bd91734" providerId="ADAL" clId="{B1206453-3E99-584B-9E6A-C11908991D72}" dt="2024-06-18T15:18:00.621" v="37" actId="403"/>
          <ac:spMkLst>
            <pc:docMk/>
            <pc:sldMk cId="1483105928" sldId="257"/>
            <ac:spMk id="4" creationId="{05DD71B1-24B4-1B43-91FF-0220BD5B861F}"/>
          </ac:spMkLst>
        </pc:spChg>
      </pc:sldChg>
      <pc:sldChg chg="del">
        <pc:chgData name="Niloofar Hosseini" userId="eb3e3110-2622-43cd-88f0-a4c46bd91734" providerId="ADAL" clId="{B1206453-3E99-584B-9E6A-C11908991D72}" dt="2024-06-18T15:18:03.638" v="38" actId="2696"/>
        <pc:sldMkLst>
          <pc:docMk/>
          <pc:sldMk cId="786925491" sldId="258"/>
        </pc:sldMkLst>
      </pc:sldChg>
      <pc:sldChg chg="del">
        <pc:chgData name="Niloofar Hosseini" userId="eb3e3110-2622-43cd-88f0-a4c46bd91734" providerId="ADAL" clId="{B1206453-3E99-584B-9E6A-C11908991D72}" dt="2024-06-18T15:18:03.755" v="39" actId="2696"/>
        <pc:sldMkLst>
          <pc:docMk/>
          <pc:sldMk cId="2077813627" sldId="259"/>
        </pc:sldMkLst>
      </pc:sldChg>
      <pc:sldChg chg="del">
        <pc:chgData name="Niloofar Hosseini" userId="eb3e3110-2622-43cd-88f0-a4c46bd91734" providerId="ADAL" clId="{B1206453-3E99-584B-9E6A-C11908991D72}" dt="2024-06-18T15:18:03.896" v="40" actId="2696"/>
        <pc:sldMkLst>
          <pc:docMk/>
          <pc:sldMk cId="297604013" sldId="260"/>
        </pc:sldMkLst>
      </pc:sldChg>
      <pc:sldChg chg="del">
        <pc:chgData name="Niloofar Hosseini" userId="eb3e3110-2622-43cd-88f0-a4c46bd91734" providerId="ADAL" clId="{B1206453-3E99-584B-9E6A-C11908991D72}" dt="2024-06-18T15:18:04.337" v="41" actId="2696"/>
        <pc:sldMkLst>
          <pc:docMk/>
          <pc:sldMk cId="3608746924" sldId="261"/>
        </pc:sldMkLst>
      </pc:sldChg>
      <pc:sldChg chg="setBg">
        <pc:chgData name="Niloofar Hosseini" userId="eb3e3110-2622-43cd-88f0-a4c46bd91734" providerId="ADAL" clId="{B1206453-3E99-584B-9E6A-C11908991D72}" dt="2024-06-18T15:15:19.010" v="6"/>
        <pc:sldMkLst>
          <pc:docMk/>
          <pc:sldMk cId="258202743" sldId="262"/>
        </pc:sldMkLst>
      </pc:sldChg>
      <pc:sldChg chg="setBg">
        <pc:chgData name="Niloofar Hosseini" userId="eb3e3110-2622-43cd-88f0-a4c46bd91734" providerId="ADAL" clId="{B1206453-3E99-584B-9E6A-C11908991D72}" dt="2024-06-18T15:15:14.130" v="4"/>
        <pc:sldMkLst>
          <pc:docMk/>
          <pc:sldMk cId="1991166427" sldId="263"/>
        </pc:sldMkLst>
      </pc:sldChg>
      <pc:sldChg chg="modSp add mod">
        <pc:chgData name="Niloofar Hosseini" userId="eb3e3110-2622-43cd-88f0-a4c46bd91734" providerId="ADAL" clId="{B1206453-3E99-584B-9E6A-C11908991D72}" dt="2024-06-18T15:18:30.602" v="135" actId="20577"/>
        <pc:sldMkLst>
          <pc:docMk/>
          <pc:sldMk cId="548973577" sldId="264"/>
        </pc:sldMkLst>
        <pc:spChg chg="mod">
          <ac:chgData name="Niloofar Hosseini" userId="eb3e3110-2622-43cd-88f0-a4c46bd91734" providerId="ADAL" clId="{B1206453-3E99-584B-9E6A-C11908991D72}" dt="2024-06-18T15:18:30.602" v="135" actId="20577"/>
          <ac:spMkLst>
            <pc:docMk/>
            <pc:sldMk cId="548973577" sldId="264"/>
            <ac:spMk id="4" creationId="{05DD71B1-24B4-1B43-91FF-0220BD5B861F}"/>
          </ac:spMkLst>
        </pc:spChg>
      </pc:sldChg>
      <pc:sldChg chg="add replId">
        <pc:chgData name="Niloofar Hosseini" userId="eb3e3110-2622-43cd-88f0-a4c46bd91734" providerId="ADAL" clId="{B1206453-3E99-584B-9E6A-C11908991D72}" dt="2024-06-18T15:18:06.336" v="42" actId="2890"/>
        <pc:sldMkLst>
          <pc:docMk/>
          <pc:sldMk cId="2288132837" sldId="265"/>
        </pc:sldMkLst>
      </pc:sldChg>
      <pc:sldChg chg="modSp add mod">
        <pc:chgData name="Niloofar Hosseini" userId="eb3e3110-2622-43cd-88f0-a4c46bd91734" providerId="ADAL" clId="{B1206453-3E99-584B-9E6A-C11908991D72}" dt="2024-06-18T15:19:18.298" v="237" actId="20577"/>
        <pc:sldMkLst>
          <pc:docMk/>
          <pc:sldMk cId="3687363119" sldId="266"/>
        </pc:sldMkLst>
        <pc:spChg chg="mod">
          <ac:chgData name="Niloofar Hosseini" userId="eb3e3110-2622-43cd-88f0-a4c46bd91734" providerId="ADAL" clId="{B1206453-3E99-584B-9E6A-C11908991D72}" dt="2024-06-18T15:19:18.298" v="237" actId="20577"/>
          <ac:spMkLst>
            <pc:docMk/>
            <pc:sldMk cId="3687363119" sldId="266"/>
            <ac:spMk id="4" creationId="{05DD71B1-24B4-1B43-91FF-0220BD5B861F}"/>
          </ac:spMkLst>
        </pc:spChg>
      </pc:sldChg>
      <pc:sldChg chg="add replId">
        <pc:chgData name="Niloofar Hosseini" userId="eb3e3110-2622-43cd-88f0-a4c46bd91734" providerId="ADAL" clId="{B1206453-3E99-584B-9E6A-C11908991D72}" dt="2024-06-18T15:18:38.630" v="136" actId="2890"/>
        <pc:sldMkLst>
          <pc:docMk/>
          <pc:sldMk cId="2654928135" sldId="267"/>
        </pc:sldMkLst>
      </pc:sldChg>
      <pc:sldMasterChg chg="setBg modSldLayout">
        <pc:chgData name="Niloofar Hosseini" userId="eb3e3110-2622-43cd-88f0-a4c46bd91734" providerId="ADAL" clId="{B1206453-3E99-584B-9E6A-C11908991D72}" dt="2024-06-18T15:15:05.311" v="2"/>
        <pc:sldMasterMkLst>
          <pc:docMk/>
          <pc:sldMasterMk cId="666939244" sldId="2147483648"/>
        </pc:sldMasterMkLst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155408748" sldId="2147483649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3761523994" sldId="2147483650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2232878614" sldId="2147483651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1013354423" sldId="2147483652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939597279" sldId="2147483653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152844804" sldId="2147483654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4266441690" sldId="2147483655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3421923476" sldId="2147483656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63043706" sldId="2147483657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4201468526" sldId="2147483658"/>
          </pc:sldLayoutMkLst>
        </pc:sldLayoutChg>
        <pc:sldLayoutChg chg="setBg">
          <pc:chgData name="Niloofar Hosseini" userId="eb3e3110-2622-43cd-88f0-a4c46bd91734" providerId="ADAL" clId="{B1206453-3E99-584B-9E6A-C11908991D72}" dt="2024-06-18T15:15:05.311" v="2"/>
          <pc:sldLayoutMkLst>
            <pc:docMk/>
            <pc:sldMasterMk cId="666939244" sldId="2147483648"/>
            <pc:sldLayoutMk cId="41935034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45759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9390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8288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193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2960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85254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2133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4660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4568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1207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1455-7167-1742-9852-23C9E377A7A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50828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61455-7167-1742-9852-23C9E377A7AA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D70DA-AECB-AA45-AFB1-38053D9ED61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31587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116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740895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این دنیای مغموم و فانی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فریاد کنم به سوی سما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روحم افسرده در زیر گناه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خداوندا بر من رحم نما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236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695049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قلب نالان در پی شادی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تنهای تنها و بی نوا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قلبم شکسته پر درد و خسته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خداوندا بر من رحم نما</a:t>
            </a:r>
            <a:endParaRPr lang="en-US" sz="47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8310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740895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روح عاصی آواره گشته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پی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لذات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دور از خدا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بیابانِ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این عمر باطل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خداوندا بر من رحم نما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897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695049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قلب نالان در پی شادی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تنهای تنها و بی نوا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قلبم شکسته پر درد و خسته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خداوندا بر من رحم نما</a:t>
            </a:r>
            <a:endParaRPr lang="en-US" sz="47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88132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740895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دنیای مکار مرا فریب داد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هستم رفت بر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بادِ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فنا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رانده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زِ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هرجا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خسته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زِ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خداوندا بر من رحم نما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8736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DD71B1-24B4-1B43-91FF-0220BD5B861F}"/>
              </a:ext>
            </a:extLst>
          </p:cNvPr>
          <p:cNvSpPr/>
          <p:nvPr/>
        </p:nvSpPr>
        <p:spPr>
          <a:xfrm>
            <a:off x="0" y="0"/>
            <a:ext cx="12191999" cy="695049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قلب نالان در پی شادی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تنهای تنها و بی نوا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قلبم شکسته پر درد و خسته</a:t>
            </a:r>
          </a:p>
          <a:p>
            <a:pPr algn="ctr" rtl="1">
              <a:lnSpc>
                <a:spcPct val="150000"/>
              </a:lnSpc>
            </a:pPr>
            <a:r>
              <a:rPr lang="fa-IR" sz="47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خداوندا بر من رحم نما</a:t>
            </a:r>
            <a:endParaRPr lang="en-US" sz="47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54928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202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129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2022-03-03T18:32:33Z</dcterms:created>
  <dcterms:modified xsi:type="dcterms:W3CDTF">2025-04-22T15:38:09Z</dcterms:modified>
</cp:coreProperties>
</file>