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63" r:id="rId4"/>
    <p:sldId id="264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41" autoAdjust="0"/>
    <p:restoredTop sz="94660"/>
  </p:normalViewPr>
  <p:slideViewPr>
    <p:cSldViewPr snapToGrid="0">
      <p:cViewPr varScale="1">
        <p:scale>
          <a:sx n="85" d="100"/>
          <a:sy n="85" d="100"/>
        </p:scale>
        <p:origin x="614" y="-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A4D019F0-E970-324F-B75B-9ADD1949FDE5}"/>
    <pc:docChg chg="addSld delSld modSld modMainMaster">
      <pc:chgData name="Niloofar Hosseini" userId="eb3e3110-2622-43cd-88f0-a4c46bd91734" providerId="ADAL" clId="{A4D019F0-E970-324F-B75B-9ADD1949FDE5}" dt="2024-06-18T15:54:20.758" v="324" actId="404"/>
      <pc:docMkLst>
        <pc:docMk/>
      </pc:docMkLst>
      <pc:sldChg chg="addSp delSp modSp mod">
        <pc:chgData name="Niloofar Hosseini" userId="eb3e3110-2622-43cd-88f0-a4c46bd91734" providerId="ADAL" clId="{A4D019F0-E970-324F-B75B-9ADD1949FDE5}" dt="2024-06-18T15:52:55.889" v="160" actId="20577"/>
        <pc:sldMkLst>
          <pc:docMk/>
          <pc:sldMk cId="4184700304" sldId="256"/>
        </pc:sldMkLst>
        <pc:spChg chg="add del mod">
          <ac:chgData name="Niloofar Hosseini" userId="eb3e3110-2622-43cd-88f0-a4c46bd91734" providerId="ADAL" clId="{A4D019F0-E970-324F-B75B-9ADD1949FDE5}" dt="2024-06-18T15:52:48.679" v="156"/>
          <ac:spMkLst>
            <pc:docMk/>
            <pc:sldMk cId="4184700304" sldId="256"/>
            <ac:spMk id="2" creationId="{95649D8A-8C69-1FBA-5D08-1A560D147778}"/>
          </ac:spMkLst>
        </pc:spChg>
        <pc:spChg chg="mod">
          <ac:chgData name="Niloofar Hosseini" userId="eb3e3110-2622-43cd-88f0-a4c46bd91734" providerId="ADAL" clId="{A4D019F0-E970-324F-B75B-9ADD1949FDE5}" dt="2024-06-18T15:52:55.889" v="160" actId="20577"/>
          <ac:spMkLst>
            <pc:docMk/>
            <pc:sldMk cId="4184700304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A4D019F0-E970-324F-B75B-9ADD1949FDE5}" dt="2024-06-18T15:53:02.178" v="161" actId="2696"/>
        <pc:sldMkLst>
          <pc:docMk/>
          <pc:sldMk cId="3961471814" sldId="257"/>
        </pc:sldMkLst>
      </pc:sldChg>
      <pc:sldChg chg="modSp del mod">
        <pc:chgData name="Niloofar Hosseini" userId="eb3e3110-2622-43cd-88f0-a4c46bd91734" providerId="ADAL" clId="{A4D019F0-E970-324F-B75B-9ADD1949FDE5}" dt="2024-06-18T15:53:08.089" v="172" actId="2696"/>
        <pc:sldMkLst>
          <pc:docMk/>
          <pc:sldMk cId="3780915850" sldId="258"/>
        </pc:sldMkLst>
        <pc:spChg chg="mod">
          <ac:chgData name="Niloofar Hosseini" userId="eb3e3110-2622-43cd-88f0-a4c46bd91734" providerId="ADAL" clId="{A4D019F0-E970-324F-B75B-9ADD1949FDE5}" dt="2024-06-18T15:53:05.900" v="171" actId="20577"/>
          <ac:spMkLst>
            <pc:docMk/>
            <pc:sldMk cId="3780915850" sldId="258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A4D019F0-E970-324F-B75B-9ADD1949FDE5}" dt="2024-06-18T15:51:33.097" v="10"/>
        <pc:sldMkLst>
          <pc:docMk/>
          <pc:sldMk cId="3183389303" sldId="259"/>
        </pc:sldMkLst>
      </pc:sldChg>
      <pc:sldChg chg="del">
        <pc:chgData name="Niloofar Hosseini" userId="eb3e3110-2622-43cd-88f0-a4c46bd91734" providerId="ADAL" clId="{A4D019F0-E970-324F-B75B-9ADD1949FDE5}" dt="2024-06-18T15:53:08.225" v="173" actId="2696"/>
        <pc:sldMkLst>
          <pc:docMk/>
          <pc:sldMk cId="2255264368" sldId="260"/>
        </pc:sldMkLst>
      </pc:sldChg>
      <pc:sldChg chg="setBg">
        <pc:chgData name="Niloofar Hosseini" userId="eb3e3110-2622-43cd-88f0-a4c46bd91734" providerId="ADAL" clId="{A4D019F0-E970-324F-B75B-9ADD1949FDE5}" dt="2024-06-18T15:51:29.695" v="8"/>
        <pc:sldMkLst>
          <pc:docMk/>
          <pc:sldMk cId="1419675128" sldId="262"/>
        </pc:sldMkLst>
      </pc:sldChg>
      <pc:sldChg chg="modSp add mod">
        <pc:chgData name="Niloofar Hosseini" userId="eb3e3110-2622-43cd-88f0-a4c46bd91734" providerId="ADAL" clId="{A4D019F0-E970-324F-B75B-9ADD1949FDE5}" dt="2024-06-18T15:54:20.758" v="324" actId="404"/>
        <pc:sldMkLst>
          <pc:docMk/>
          <pc:sldMk cId="546366181" sldId="263"/>
        </pc:sldMkLst>
        <pc:spChg chg="mod">
          <ac:chgData name="Niloofar Hosseini" userId="eb3e3110-2622-43cd-88f0-a4c46bd91734" providerId="ADAL" clId="{A4D019F0-E970-324F-B75B-9ADD1949FDE5}" dt="2024-06-18T15:54:20.758" v="324" actId="404"/>
          <ac:spMkLst>
            <pc:docMk/>
            <pc:sldMk cId="546366181" sldId="263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A4D019F0-E970-324F-B75B-9ADD1949FDE5}" dt="2024-06-18T15:54:14.498" v="323" actId="404"/>
        <pc:sldMkLst>
          <pc:docMk/>
          <pc:sldMk cId="3496795511" sldId="264"/>
        </pc:sldMkLst>
        <pc:spChg chg="mod">
          <ac:chgData name="Niloofar Hosseini" userId="eb3e3110-2622-43cd-88f0-a4c46bd91734" providerId="ADAL" clId="{A4D019F0-E970-324F-B75B-9ADD1949FDE5}" dt="2024-06-18T15:54:14.498" v="323" actId="404"/>
          <ac:spMkLst>
            <pc:docMk/>
            <pc:sldMk cId="3496795511" sldId="264"/>
            <ac:spMk id="4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A4D019F0-E970-324F-B75B-9ADD1949FDE5}" dt="2024-06-18T15:51:25.076" v="6"/>
        <pc:sldMasterMkLst>
          <pc:docMk/>
          <pc:sldMasterMk cId="1174004967" sldId="2147483648"/>
        </pc:sldMasterMkLst>
        <pc:sldLayoutChg chg="setBg">
          <pc:chgData name="Niloofar Hosseini" userId="eb3e3110-2622-43cd-88f0-a4c46bd91734" providerId="ADAL" clId="{A4D019F0-E970-324F-B75B-9ADD1949FDE5}" dt="2024-06-18T15:51:25.076" v="6"/>
          <pc:sldLayoutMkLst>
            <pc:docMk/>
            <pc:sldMasterMk cId="1174004967" sldId="2147483648"/>
            <pc:sldLayoutMk cId="3148287617" sldId="2147483649"/>
          </pc:sldLayoutMkLst>
        </pc:sldLayoutChg>
        <pc:sldLayoutChg chg="setBg">
          <pc:chgData name="Niloofar Hosseini" userId="eb3e3110-2622-43cd-88f0-a4c46bd91734" providerId="ADAL" clId="{A4D019F0-E970-324F-B75B-9ADD1949FDE5}" dt="2024-06-18T15:51:25.076" v="6"/>
          <pc:sldLayoutMkLst>
            <pc:docMk/>
            <pc:sldMasterMk cId="1174004967" sldId="2147483648"/>
            <pc:sldLayoutMk cId="2681773987" sldId="2147483650"/>
          </pc:sldLayoutMkLst>
        </pc:sldLayoutChg>
        <pc:sldLayoutChg chg="setBg">
          <pc:chgData name="Niloofar Hosseini" userId="eb3e3110-2622-43cd-88f0-a4c46bd91734" providerId="ADAL" clId="{A4D019F0-E970-324F-B75B-9ADD1949FDE5}" dt="2024-06-18T15:51:25.076" v="6"/>
          <pc:sldLayoutMkLst>
            <pc:docMk/>
            <pc:sldMasterMk cId="1174004967" sldId="2147483648"/>
            <pc:sldLayoutMk cId="425863937" sldId="2147483651"/>
          </pc:sldLayoutMkLst>
        </pc:sldLayoutChg>
        <pc:sldLayoutChg chg="setBg">
          <pc:chgData name="Niloofar Hosseini" userId="eb3e3110-2622-43cd-88f0-a4c46bd91734" providerId="ADAL" clId="{A4D019F0-E970-324F-B75B-9ADD1949FDE5}" dt="2024-06-18T15:51:25.076" v="6"/>
          <pc:sldLayoutMkLst>
            <pc:docMk/>
            <pc:sldMasterMk cId="1174004967" sldId="2147483648"/>
            <pc:sldLayoutMk cId="2794985751" sldId="2147483652"/>
          </pc:sldLayoutMkLst>
        </pc:sldLayoutChg>
        <pc:sldLayoutChg chg="setBg">
          <pc:chgData name="Niloofar Hosseini" userId="eb3e3110-2622-43cd-88f0-a4c46bd91734" providerId="ADAL" clId="{A4D019F0-E970-324F-B75B-9ADD1949FDE5}" dt="2024-06-18T15:51:25.076" v="6"/>
          <pc:sldLayoutMkLst>
            <pc:docMk/>
            <pc:sldMasterMk cId="1174004967" sldId="2147483648"/>
            <pc:sldLayoutMk cId="1531834799" sldId="2147483653"/>
          </pc:sldLayoutMkLst>
        </pc:sldLayoutChg>
        <pc:sldLayoutChg chg="setBg">
          <pc:chgData name="Niloofar Hosseini" userId="eb3e3110-2622-43cd-88f0-a4c46bd91734" providerId="ADAL" clId="{A4D019F0-E970-324F-B75B-9ADD1949FDE5}" dt="2024-06-18T15:51:25.076" v="6"/>
          <pc:sldLayoutMkLst>
            <pc:docMk/>
            <pc:sldMasterMk cId="1174004967" sldId="2147483648"/>
            <pc:sldLayoutMk cId="3753865407" sldId="2147483654"/>
          </pc:sldLayoutMkLst>
        </pc:sldLayoutChg>
        <pc:sldLayoutChg chg="setBg">
          <pc:chgData name="Niloofar Hosseini" userId="eb3e3110-2622-43cd-88f0-a4c46bd91734" providerId="ADAL" clId="{A4D019F0-E970-324F-B75B-9ADD1949FDE5}" dt="2024-06-18T15:51:25.076" v="6"/>
          <pc:sldLayoutMkLst>
            <pc:docMk/>
            <pc:sldMasterMk cId="1174004967" sldId="2147483648"/>
            <pc:sldLayoutMk cId="3739320083" sldId="2147483655"/>
          </pc:sldLayoutMkLst>
        </pc:sldLayoutChg>
        <pc:sldLayoutChg chg="setBg">
          <pc:chgData name="Niloofar Hosseini" userId="eb3e3110-2622-43cd-88f0-a4c46bd91734" providerId="ADAL" clId="{A4D019F0-E970-324F-B75B-9ADD1949FDE5}" dt="2024-06-18T15:51:25.076" v="6"/>
          <pc:sldLayoutMkLst>
            <pc:docMk/>
            <pc:sldMasterMk cId="1174004967" sldId="2147483648"/>
            <pc:sldLayoutMk cId="2801573924" sldId="2147483656"/>
          </pc:sldLayoutMkLst>
        </pc:sldLayoutChg>
        <pc:sldLayoutChg chg="setBg">
          <pc:chgData name="Niloofar Hosseini" userId="eb3e3110-2622-43cd-88f0-a4c46bd91734" providerId="ADAL" clId="{A4D019F0-E970-324F-B75B-9ADD1949FDE5}" dt="2024-06-18T15:51:25.076" v="6"/>
          <pc:sldLayoutMkLst>
            <pc:docMk/>
            <pc:sldMasterMk cId="1174004967" sldId="2147483648"/>
            <pc:sldLayoutMk cId="1959545709" sldId="2147483657"/>
          </pc:sldLayoutMkLst>
        </pc:sldLayoutChg>
        <pc:sldLayoutChg chg="setBg">
          <pc:chgData name="Niloofar Hosseini" userId="eb3e3110-2622-43cd-88f0-a4c46bd91734" providerId="ADAL" clId="{A4D019F0-E970-324F-B75B-9ADD1949FDE5}" dt="2024-06-18T15:51:25.076" v="6"/>
          <pc:sldLayoutMkLst>
            <pc:docMk/>
            <pc:sldMasterMk cId="1174004967" sldId="2147483648"/>
            <pc:sldLayoutMk cId="1326653669" sldId="2147483658"/>
          </pc:sldLayoutMkLst>
        </pc:sldLayoutChg>
        <pc:sldLayoutChg chg="setBg">
          <pc:chgData name="Niloofar Hosseini" userId="eb3e3110-2622-43cd-88f0-a4c46bd91734" providerId="ADAL" clId="{A4D019F0-E970-324F-B75B-9ADD1949FDE5}" dt="2024-06-18T15:51:25.076" v="6"/>
          <pc:sldLayoutMkLst>
            <pc:docMk/>
            <pc:sldMasterMk cId="1174004967" sldId="2147483648"/>
            <pc:sldLayoutMk cId="354724036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D78A6-14B7-450C-A308-6357C436F681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171E0-8922-429C-ACD1-B2B6F04C1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13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D78A6-14B7-450C-A308-6357C436F681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171E0-8922-429C-ACD1-B2B6F04C1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699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D78A6-14B7-450C-A308-6357C436F681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171E0-8922-429C-ACD1-B2B6F04C1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06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D78A6-14B7-450C-A308-6357C436F681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171E0-8922-429C-ACD1-B2B6F04C1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2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D78A6-14B7-450C-A308-6357C436F681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171E0-8922-429C-ACD1-B2B6F04C1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684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D78A6-14B7-450C-A308-6357C436F681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171E0-8922-429C-ACD1-B2B6F04C1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353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D78A6-14B7-450C-A308-6357C436F681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171E0-8922-429C-ACD1-B2B6F04C1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7903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D78A6-14B7-450C-A308-6357C436F681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171E0-8922-429C-ACD1-B2B6F04C1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509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D78A6-14B7-450C-A308-6357C436F681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171E0-8922-429C-ACD1-B2B6F04C1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791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D78A6-14B7-450C-A308-6357C436F681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171E0-8922-429C-ACD1-B2B6F04C1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631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D78A6-14B7-450C-A308-6357C436F681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171E0-8922-429C-ACD1-B2B6F04C1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666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D78A6-14B7-450C-A308-6357C436F681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171E0-8922-429C-ACD1-B2B6F04C1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805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9675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4277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عظیم و حیرت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زاست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همه کارهای تو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خداوند خدای قادر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مطلق</a:t>
            </a: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عدالت و حق است همه راههای تو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پادشاه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همه‌ی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اعصار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58846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en-GB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4700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60451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کیست که از تو نترسد ای خداوند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و نام تو را جلال ندهد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58846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en-GB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6366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60451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زیرا تو تنها خدای قدوسی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همه‌ی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قومها نزد تو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می‌آیند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58846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en-GB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6795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3389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53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8</cp:revision>
  <dcterms:created xsi:type="dcterms:W3CDTF">2018-08-22T10:12:29Z</dcterms:created>
  <dcterms:modified xsi:type="dcterms:W3CDTF">2025-04-22T15:36:49Z</dcterms:modified>
</cp:coreProperties>
</file>