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61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04" autoAdjust="0"/>
    <p:restoredTop sz="94660"/>
  </p:normalViewPr>
  <p:slideViewPr>
    <p:cSldViewPr snapToGrid="0">
      <p:cViewPr varScale="1">
        <p:scale>
          <a:sx n="85" d="100"/>
          <a:sy n="85" d="100"/>
        </p:scale>
        <p:origin x="624" y="-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16EB19CA-1B41-CE44-A1A6-3906C14A5A5C}"/>
    <pc:docChg chg="addSld delSld modSld modMainMaster">
      <pc:chgData name="Niloofar Hosseini" userId="eb3e3110-2622-43cd-88f0-a4c46bd91734" providerId="ADAL" clId="{16EB19CA-1B41-CE44-A1A6-3906C14A5A5C}" dt="2024-06-17T08:47:51.502" v="252" actId="255"/>
      <pc:docMkLst>
        <pc:docMk/>
      </pc:docMkLst>
      <pc:sldChg chg="addSp modSp del">
        <pc:chgData name="Niloofar Hosseini" userId="eb3e3110-2622-43cd-88f0-a4c46bd91734" providerId="ADAL" clId="{16EB19CA-1B41-CE44-A1A6-3906C14A5A5C}" dt="2024-06-17T08:44:21.171" v="1" actId="2696"/>
        <pc:sldMkLst>
          <pc:docMk/>
          <pc:sldMk cId="1165726608" sldId="256"/>
        </pc:sldMkLst>
        <pc:spChg chg="add mod">
          <ac:chgData name="Niloofar Hosseini" userId="eb3e3110-2622-43cd-88f0-a4c46bd91734" providerId="ADAL" clId="{16EB19CA-1B41-CE44-A1A6-3906C14A5A5C}" dt="2024-06-17T08:44:20.453" v="0" actId="33987"/>
          <ac:spMkLst>
            <pc:docMk/>
            <pc:sldMk cId="1165726608" sldId="256"/>
            <ac:spMk id="2" creationId="{008A3B7E-C88E-0A44-452B-4AECD275378F}"/>
          </ac:spMkLst>
        </pc:spChg>
      </pc:sldChg>
      <pc:sldChg chg="modSp mod setBg">
        <pc:chgData name="Niloofar Hosseini" userId="eb3e3110-2622-43cd-88f0-a4c46bd91734" providerId="ADAL" clId="{16EB19CA-1B41-CE44-A1A6-3906C14A5A5C}" dt="2024-06-17T08:46:47.947" v="168" actId="20577"/>
        <pc:sldMkLst>
          <pc:docMk/>
          <pc:sldMk cId="1433050965" sldId="257"/>
        </pc:sldMkLst>
        <pc:spChg chg="mod">
          <ac:chgData name="Niloofar Hosseini" userId="eb3e3110-2622-43cd-88f0-a4c46bd91734" providerId="ADAL" clId="{16EB19CA-1B41-CE44-A1A6-3906C14A5A5C}" dt="2024-06-17T08:46:47.947" v="168" actId="20577"/>
          <ac:spMkLst>
            <pc:docMk/>
            <pc:sldMk cId="1433050965" sldId="257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16EB19CA-1B41-CE44-A1A6-3906C14A5A5C}" dt="2024-06-17T08:45:46.384" v="150"/>
        <pc:sldMkLst>
          <pc:docMk/>
          <pc:sldMk cId="4072457180" sldId="258"/>
        </pc:sldMkLst>
      </pc:sldChg>
      <pc:sldChg chg="del">
        <pc:chgData name="Niloofar Hosseini" userId="eb3e3110-2622-43cd-88f0-a4c46bd91734" providerId="ADAL" clId="{16EB19CA-1B41-CE44-A1A6-3906C14A5A5C}" dt="2024-06-17T08:46:54.521" v="169" actId="2696"/>
        <pc:sldMkLst>
          <pc:docMk/>
          <pc:sldMk cId="1194419875" sldId="259"/>
        </pc:sldMkLst>
      </pc:sldChg>
      <pc:sldChg chg="setBg">
        <pc:chgData name="Niloofar Hosseini" userId="eb3e3110-2622-43cd-88f0-a4c46bd91734" providerId="ADAL" clId="{16EB19CA-1B41-CE44-A1A6-3906C14A5A5C}" dt="2024-06-17T08:45:43.130" v="148"/>
        <pc:sldMkLst>
          <pc:docMk/>
          <pc:sldMk cId="3871269050" sldId="260"/>
        </pc:sldMkLst>
      </pc:sldChg>
      <pc:sldChg chg="modSp add mod">
        <pc:chgData name="Niloofar Hosseini" userId="eb3e3110-2622-43cd-88f0-a4c46bd91734" providerId="ADAL" clId="{16EB19CA-1B41-CE44-A1A6-3906C14A5A5C}" dt="2024-06-17T08:47:51.502" v="252" actId="255"/>
        <pc:sldMkLst>
          <pc:docMk/>
          <pc:sldMk cId="2132897243" sldId="261"/>
        </pc:sldMkLst>
        <pc:spChg chg="mod">
          <ac:chgData name="Niloofar Hosseini" userId="eb3e3110-2622-43cd-88f0-a4c46bd91734" providerId="ADAL" clId="{16EB19CA-1B41-CE44-A1A6-3906C14A5A5C}" dt="2024-06-17T08:47:51.502" v="252" actId="255"/>
          <ac:spMkLst>
            <pc:docMk/>
            <pc:sldMk cId="2132897243" sldId="261"/>
            <ac:spMk id="4" creationId="{00000000-0000-0000-0000-000000000000}"/>
          </ac:spMkLst>
        </pc:spChg>
      </pc:sldChg>
      <pc:sldMasterChg chg="setBg modSldLayout">
        <pc:chgData name="Niloofar Hosseini" userId="eb3e3110-2622-43cd-88f0-a4c46bd91734" providerId="ADAL" clId="{16EB19CA-1B41-CE44-A1A6-3906C14A5A5C}" dt="2024-06-17T08:45:37.822" v="146"/>
        <pc:sldMasterMkLst>
          <pc:docMk/>
          <pc:sldMasterMk cId="78450029" sldId="2147483648"/>
        </pc:sldMasterMkLst>
        <pc:sldLayoutChg chg="setBg">
          <pc:chgData name="Niloofar Hosseini" userId="eb3e3110-2622-43cd-88f0-a4c46bd91734" providerId="ADAL" clId="{16EB19CA-1B41-CE44-A1A6-3906C14A5A5C}" dt="2024-06-17T08:45:37.822" v="146"/>
          <pc:sldLayoutMkLst>
            <pc:docMk/>
            <pc:sldMasterMk cId="78450029" sldId="2147483648"/>
            <pc:sldLayoutMk cId="1559572804" sldId="2147483649"/>
          </pc:sldLayoutMkLst>
        </pc:sldLayoutChg>
        <pc:sldLayoutChg chg="setBg">
          <pc:chgData name="Niloofar Hosseini" userId="eb3e3110-2622-43cd-88f0-a4c46bd91734" providerId="ADAL" clId="{16EB19CA-1B41-CE44-A1A6-3906C14A5A5C}" dt="2024-06-17T08:45:37.822" v="146"/>
          <pc:sldLayoutMkLst>
            <pc:docMk/>
            <pc:sldMasterMk cId="78450029" sldId="2147483648"/>
            <pc:sldLayoutMk cId="1143172639" sldId="2147483650"/>
          </pc:sldLayoutMkLst>
        </pc:sldLayoutChg>
        <pc:sldLayoutChg chg="setBg">
          <pc:chgData name="Niloofar Hosseini" userId="eb3e3110-2622-43cd-88f0-a4c46bd91734" providerId="ADAL" clId="{16EB19CA-1B41-CE44-A1A6-3906C14A5A5C}" dt="2024-06-17T08:45:37.822" v="146"/>
          <pc:sldLayoutMkLst>
            <pc:docMk/>
            <pc:sldMasterMk cId="78450029" sldId="2147483648"/>
            <pc:sldLayoutMk cId="853576013" sldId="2147483651"/>
          </pc:sldLayoutMkLst>
        </pc:sldLayoutChg>
        <pc:sldLayoutChg chg="setBg">
          <pc:chgData name="Niloofar Hosseini" userId="eb3e3110-2622-43cd-88f0-a4c46bd91734" providerId="ADAL" clId="{16EB19CA-1B41-CE44-A1A6-3906C14A5A5C}" dt="2024-06-17T08:45:37.822" v="146"/>
          <pc:sldLayoutMkLst>
            <pc:docMk/>
            <pc:sldMasterMk cId="78450029" sldId="2147483648"/>
            <pc:sldLayoutMk cId="3662825016" sldId="2147483652"/>
          </pc:sldLayoutMkLst>
        </pc:sldLayoutChg>
        <pc:sldLayoutChg chg="setBg">
          <pc:chgData name="Niloofar Hosseini" userId="eb3e3110-2622-43cd-88f0-a4c46bd91734" providerId="ADAL" clId="{16EB19CA-1B41-CE44-A1A6-3906C14A5A5C}" dt="2024-06-17T08:45:37.822" v="146"/>
          <pc:sldLayoutMkLst>
            <pc:docMk/>
            <pc:sldMasterMk cId="78450029" sldId="2147483648"/>
            <pc:sldLayoutMk cId="3632756217" sldId="2147483653"/>
          </pc:sldLayoutMkLst>
        </pc:sldLayoutChg>
        <pc:sldLayoutChg chg="setBg">
          <pc:chgData name="Niloofar Hosseini" userId="eb3e3110-2622-43cd-88f0-a4c46bd91734" providerId="ADAL" clId="{16EB19CA-1B41-CE44-A1A6-3906C14A5A5C}" dt="2024-06-17T08:45:37.822" v="146"/>
          <pc:sldLayoutMkLst>
            <pc:docMk/>
            <pc:sldMasterMk cId="78450029" sldId="2147483648"/>
            <pc:sldLayoutMk cId="1464511340" sldId="2147483654"/>
          </pc:sldLayoutMkLst>
        </pc:sldLayoutChg>
        <pc:sldLayoutChg chg="setBg">
          <pc:chgData name="Niloofar Hosseini" userId="eb3e3110-2622-43cd-88f0-a4c46bd91734" providerId="ADAL" clId="{16EB19CA-1B41-CE44-A1A6-3906C14A5A5C}" dt="2024-06-17T08:45:37.822" v="146"/>
          <pc:sldLayoutMkLst>
            <pc:docMk/>
            <pc:sldMasterMk cId="78450029" sldId="2147483648"/>
            <pc:sldLayoutMk cId="3368680109" sldId="2147483655"/>
          </pc:sldLayoutMkLst>
        </pc:sldLayoutChg>
        <pc:sldLayoutChg chg="setBg">
          <pc:chgData name="Niloofar Hosseini" userId="eb3e3110-2622-43cd-88f0-a4c46bd91734" providerId="ADAL" clId="{16EB19CA-1B41-CE44-A1A6-3906C14A5A5C}" dt="2024-06-17T08:45:37.822" v="146"/>
          <pc:sldLayoutMkLst>
            <pc:docMk/>
            <pc:sldMasterMk cId="78450029" sldId="2147483648"/>
            <pc:sldLayoutMk cId="1787841969" sldId="2147483656"/>
          </pc:sldLayoutMkLst>
        </pc:sldLayoutChg>
        <pc:sldLayoutChg chg="setBg">
          <pc:chgData name="Niloofar Hosseini" userId="eb3e3110-2622-43cd-88f0-a4c46bd91734" providerId="ADAL" clId="{16EB19CA-1B41-CE44-A1A6-3906C14A5A5C}" dt="2024-06-17T08:45:37.822" v="146"/>
          <pc:sldLayoutMkLst>
            <pc:docMk/>
            <pc:sldMasterMk cId="78450029" sldId="2147483648"/>
            <pc:sldLayoutMk cId="2554253968" sldId="2147483657"/>
          </pc:sldLayoutMkLst>
        </pc:sldLayoutChg>
        <pc:sldLayoutChg chg="setBg">
          <pc:chgData name="Niloofar Hosseini" userId="eb3e3110-2622-43cd-88f0-a4c46bd91734" providerId="ADAL" clId="{16EB19CA-1B41-CE44-A1A6-3906C14A5A5C}" dt="2024-06-17T08:45:37.822" v="146"/>
          <pc:sldLayoutMkLst>
            <pc:docMk/>
            <pc:sldMasterMk cId="78450029" sldId="2147483648"/>
            <pc:sldLayoutMk cId="3188046635" sldId="2147483658"/>
          </pc:sldLayoutMkLst>
        </pc:sldLayoutChg>
        <pc:sldLayoutChg chg="setBg">
          <pc:chgData name="Niloofar Hosseini" userId="eb3e3110-2622-43cd-88f0-a4c46bd91734" providerId="ADAL" clId="{16EB19CA-1B41-CE44-A1A6-3906C14A5A5C}" dt="2024-06-17T08:45:37.822" v="146"/>
          <pc:sldLayoutMkLst>
            <pc:docMk/>
            <pc:sldMasterMk cId="78450029" sldId="2147483648"/>
            <pc:sldLayoutMk cId="1583808020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C02E-8AA4-4B8D-B774-7715A94DCEAC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10E5-BDB5-4D9C-BCA3-764D31196C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9838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C02E-8AA4-4B8D-B774-7715A94DCEAC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10E5-BDB5-4D9C-BCA3-764D31196C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6334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C02E-8AA4-4B8D-B774-7715A94DCEAC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10E5-BDB5-4D9C-BCA3-764D31196C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4047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C02E-8AA4-4B8D-B774-7715A94DCEAC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10E5-BDB5-4D9C-BCA3-764D31196C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365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C02E-8AA4-4B8D-B774-7715A94DCEAC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10E5-BDB5-4D9C-BCA3-764D31196C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4712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C02E-8AA4-4B8D-B774-7715A94DCEAC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10E5-BDB5-4D9C-BCA3-764D31196C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8577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C02E-8AA4-4B8D-B774-7715A94DCEAC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10E5-BDB5-4D9C-BCA3-764D31196C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998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C02E-8AA4-4B8D-B774-7715A94DCEAC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10E5-BDB5-4D9C-BCA3-764D31196C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099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C02E-8AA4-4B8D-B774-7715A94DCEAC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10E5-BDB5-4D9C-BCA3-764D31196C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0786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C02E-8AA4-4B8D-B774-7715A94DCEAC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10E5-BDB5-4D9C-BCA3-764D31196C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6928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C02E-8AA4-4B8D-B774-7715A94DCEAC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10E5-BDB5-4D9C-BCA3-764D31196C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525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7C02E-8AA4-4B8D-B774-7715A94DCEAC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110E5-BDB5-4D9C-BCA3-764D31196C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70081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1269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10719" cy="752539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عظیم است نام تو عیسی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جلال بر نام تو عیسی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قدرت از آن تو عیسی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ستاییم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نام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قدوست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عیسی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33050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10719" cy="752539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هللویاه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هللویاه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هللویاه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هللویاه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هللویاه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هللویاه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ستاییم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نام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قدوست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عیسی</a:t>
            </a: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32897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2457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29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5</cp:revision>
  <dcterms:created xsi:type="dcterms:W3CDTF">2019-09-08T17:58:25Z</dcterms:created>
  <dcterms:modified xsi:type="dcterms:W3CDTF">2025-04-22T15:34:15Z</dcterms:modified>
</cp:coreProperties>
</file>