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6F5C18A-34A8-9540-9796-664567EBF3E0}"/>
    <pc:docChg chg="undo custSel modSld modMainMaster">
      <pc:chgData name="Niloofar Hosseini" userId="eb3e3110-2622-43cd-88f0-a4c46bd91734" providerId="ADAL" clId="{B6F5C18A-34A8-9540-9796-664567EBF3E0}" dt="2024-06-18T15:48:29.242" v="167"/>
      <pc:docMkLst>
        <pc:docMk/>
      </pc:docMkLst>
      <pc:sldChg chg="addSp delSp modSp mod setBg">
        <pc:chgData name="Niloofar Hosseini" userId="eb3e3110-2622-43cd-88f0-a4c46bd91734" providerId="ADAL" clId="{B6F5C18A-34A8-9540-9796-664567EBF3E0}" dt="2024-06-18T15:48:29.242" v="167"/>
        <pc:sldMkLst>
          <pc:docMk/>
          <pc:sldMk cId="3334252025" sldId="256"/>
        </pc:sldMkLst>
        <pc:spChg chg="add del mod">
          <ac:chgData name="Niloofar Hosseini" userId="eb3e3110-2622-43cd-88f0-a4c46bd91734" providerId="ADAL" clId="{B6F5C18A-34A8-9540-9796-664567EBF3E0}" dt="2024-06-18T15:48:29.242" v="167"/>
          <ac:spMkLst>
            <pc:docMk/>
            <pc:sldMk cId="3334252025" sldId="256"/>
            <ac:spMk id="2" creationId="{3E1E75E8-2E38-B121-76EF-49A1F5C0B523}"/>
          </ac:spMkLst>
        </pc:spChg>
        <pc:spChg chg="mod">
          <ac:chgData name="Niloofar Hosseini" userId="eb3e3110-2622-43cd-88f0-a4c46bd91734" providerId="ADAL" clId="{B6F5C18A-34A8-9540-9796-664567EBF3E0}" dt="2024-06-18T15:43:16.847" v="143" actId="404"/>
          <ac:spMkLst>
            <pc:docMk/>
            <pc:sldMk cId="333425202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6F5C18A-34A8-9540-9796-664567EBF3E0}" dt="2024-06-18T15:45:24.843" v="165" actId="404"/>
        <pc:sldMkLst>
          <pc:docMk/>
          <pc:sldMk cId="536026373" sldId="257"/>
        </pc:sldMkLst>
        <pc:spChg chg="mod">
          <ac:chgData name="Niloofar Hosseini" userId="eb3e3110-2622-43cd-88f0-a4c46bd91734" providerId="ADAL" clId="{B6F5C18A-34A8-9540-9796-664567EBF3E0}" dt="2024-06-18T15:45:24.843" v="165" actId="404"/>
          <ac:spMkLst>
            <pc:docMk/>
            <pc:sldMk cId="536026373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B6F5C18A-34A8-9540-9796-664567EBF3E0}" dt="2024-06-18T15:30:53.361" v="46"/>
        <pc:sldMkLst>
          <pc:docMk/>
          <pc:sldMk cId="2971310909" sldId="258"/>
        </pc:sldMkLst>
      </pc:sldChg>
      <pc:sldChg chg="setBg">
        <pc:chgData name="Niloofar Hosseini" userId="eb3e3110-2622-43cd-88f0-a4c46bd91734" providerId="ADAL" clId="{B6F5C18A-34A8-9540-9796-664567EBF3E0}" dt="2024-06-18T15:30:50.216" v="44"/>
        <pc:sldMkLst>
          <pc:docMk/>
          <pc:sldMk cId="3888773200" sldId="259"/>
        </pc:sldMkLst>
      </pc:sldChg>
      <pc:sldMasterChg chg="setBg modSldLayout">
        <pc:chgData name="Niloofar Hosseini" userId="eb3e3110-2622-43cd-88f0-a4c46bd91734" providerId="ADAL" clId="{B6F5C18A-34A8-9540-9796-664567EBF3E0}" dt="2024-06-18T15:30:44.869" v="42"/>
        <pc:sldMasterMkLst>
          <pc:docMk/>
          <pc:sldMasterMk cId="1317464209" sldId="2147483660"/>
        </pc:sldMasterMkLst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4046507090" sldId="2147483661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818393402" sldId="2147483662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2390129555" sldId="2147483663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1874444150" sldId="2147483664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399030135" sldId="2147483665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3916481915" sldId="2147483666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2897777809" sldId="2147483667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2153165989" sldId="2147483668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1128714606" sldId="2147483669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2474514967" sldId="2147483670"/>
          </pc:sldLayoutMkLst>
        </pc:sldLayoutChg>
        <pc:sldLayoutChg chg="setBg">
          <pc:chgData name="Niloofar Hosseini" userId="eb3e3110-2622-43cd-88f0-a4c46bd91734" providerId="ADAL" clId="{B6F5C18A-34A8-9540-9796-664567EBF3E0}" dt="2024-06-18T15:30:44.869" v="42"/>
          <pc:sldLayoutMkLst>
            <pc:docMk/>
            <pc:sldMasterMk cId="1317464209" sldId="2147483660"/>
            <pc:sldLayoutMk cId="3777321463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9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9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6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2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2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7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4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0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1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9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9F38B-DC39-4E02-95D7-FCE336E1C38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39CB9-15B4-4A7F-A27F-79B9FB72E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5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877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8829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1200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عظیم است خدا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باهم گوییم عظیم است خدا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همه خوانیم عظیم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چه عظیم است خدا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425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2554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تو برتر</a:t>
            </a:r>
            <a:endParaRPr lang="en-GB" sz="4800" b="1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را می پرستم</a:t>
            </a:r>
            <a:endParaRPr lang="en-GB" sz="4800" b="1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قلبم گوید عظیم است خدا 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1400" b="1" dirty="0">
              <a:ln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602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310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27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PARAND</dc:creator>
  <cp:lastModifiedBy>Yalda Mirshekar</cp:lastModifiedBy>
  <cp:revision>6</cp:revision>
  <dcterms:created xsi:type="dcterms:W3CDTF">2017-05-11T17:20:26Z</dcterms:created>
  <dcterms:modified xsi:type="dcterms:W3CDTF">2025-04-22T15:32:35Z</dcterms:modified>
</cp:coreProperties>
</file>