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6"/>
    <p:restoredTop sz="94714"/>
  </p:normalViewPr>
  <p:slideViewPr>
    <p:cSldViewPr snapToGrid="0">
      <p:cViewPr varScale="1">
        <p:scale>
          <a:sx n="81" d="100"/>
          <a:sy n="81" d="100"/>
        </p:scale>
        <p:origin x="840" y="-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6500060-E465-184E-8CDC-BC8F63B9D93D}"/>
    <pc:docChg chg="modSld">
      <pc:chgData name="Niloofar Hosseini" userId="eb3e3110-2622-43cd-88f0-a4c46bd91734" providerId="ADAL" clId="{F6500060-E465-184E-8CDC-BC8F63B9D93D}" dt="2024-06-18T15:21:17.498" v="25"/>
      <pc:docMkLst>
        <pc:docMk/>
      </pc:docMkLst>
      <pc:sldChg chg="addSp delSp modSp mod">
        <pc:chgData name="Niloofar Hosseini" userId="eb3e3110-2622-43cd-88f0-a4c46bd91734" providerId="ADAL" clId="{F6500060-E465-184E-8CDC-BC8F63B9D93D}" dt="2024-06-18T15:21:17.498" v="25"/>
        <pc:sldMkLst>
          <pc:docMk/>
          <pc:sldMk cId="693965915" sldId="256"/>
        </pc:sldMkLst>
        <pc:spChg chg="add del mod">
          <ac:chgData name="Niloofar Hosseini" userId="eb3e3110-2622-43cd-88f0-a4c46bd91734" providerId="ADAL" clId="{F6500060-E465-184E-8CDC-BC8F63B9D93D}" dt="2024-06-18T15:21:17.498" v="25"/>
          <ac:spMkLst>
            <pc:docMk/>
            <pc:sldMk cId="693965915" sldId="256"/>
            <ac:spMk id="2" creationId="{C19CBB45-9139-33B3-0257-65A8BEE49DA1}"/>
          </ac:spMkLst>
        </pc:spChg>
        <pc:spChg chg="mod">
          <ac:chgData name="Niloofar Hosseini" userId="eb3e3110-2622-43cd-88f0-a4c46bd91734" providerId="ADAL" clId="{F6500060-E465-184E-8CDC-BC8F63B9D93D}" dt="2024-06-18T15:20:31.081" v="6" actId="14838"/>
          <ac:spMkLst>
            <pc:docMk/>
            <pc:sldMk cId="693965915" sldId="256"/>
            <ac:spMk id="4" creationId="{BFBF916C-3389-42C9-8E9A-1B7438963E36}"/>
          </ac:spMkLst>
        </pc:spChg>
      </pc:sldChg>
      <pc:sldChg chg="modSp mod">
        <pc:chgData name="Niloofar Hosseini" userId="eb3e3110-2622-43cd-88f0-a4c46bd91734" providerId="ADAL" clId="{F6500060-E465-184E-8CDC-BC8F63B9D93D}" dt="2024-06-18T15:20:53.174" v="9" actId="20577"/>
        <pc:sldMkLst>
          <pc:docMk/>
          <pc:sldMk cId="3816305455" sldId="257"/>
        </pc:sldMkLst>
        <pc:spChg chg="mod">
          <ac:chgData name="Niloofar Hosseini" userId="eb3e3110-2622-43cd-88f0-a4c46bd91734" providerId="ADAL" clId="{F6500060-E465-184E-8CDC-BC8F63B9D93D}" dt="2024-06-18T15:20:53.174" v="9" actId="20577"/>
          <ac:spMkLst>
            <pc:docMk/>
            <pc:sldMk cId="3816305455" sldId="257"/>
            <ac:spMk id="4" creationId="{BFBF916C-3389-42C9-8E9A-1B7438963E36}"/>
          </ac:spMkLst>
        </pc:spChg>
      </pc:sldChg>
      <pc:sldChg chg="modSp mod">
        <pc:chgData name="Niloofar Hosseini" userId="eb3e3110-2622-43cd-88f0-a4c46bd91734" providerId="ADAL" clId="{F6500060-E465-184E-8CDC-BC8F63B9D93D}" dt="2024-06-18T15:21:03.407" v="16" actId="20577"/>
        <pc:sldMkLst>
          <pc:docMk/>
          <pc:sldMk cId="2319357256" sldId="258"/>
        </pc:sldMkLst>
        <pc:spChg chg="mod">
          <ac:chgData name="Niloofar Hosseini" userId="eb3e3110-2622-43cd-88f0-a4c46bd91734" providerId="ADAL" clId="{F6500060-E465-184E-8CDC-BC8F63B9D93D}" dt="2024-06-18T15:21:03.407" v="16" actId="20577"/>
          <ac:spMkLst>
            <pc:docMk/>
            <pc:sldMk cId="2319357256" sldId="258"/>
            <ac:spMk id="4" creationId="{BFBF916C-3389-42C9-8E9A-1B7438963E36}"/>
          </ac:spMkLst>
        </pc:spChg>
      </pc:sldChg>
      <pc:sldChg chg="modSp mod">
        <pc:chgData name="Niloofar Hosseini" userId="eb3e3110-2622-43cd-88f0-a4c46bd91734" providerId="ADAL" clId="{F6500060-E465-184E-8CDC-BC8F63B9D93D}" dt="2024-06-18T15:21:16.127" v="23" actId="20577"/>
        <pc:sldMkLst>
          <pc:docMk/>
          <pc:sldMk cId="4257675844" sldId="259"/>
        </pc:sldMkLst>
        <pc:spChg chg="mod">
          <ac:chgData name="Niloofar Hosseini" userId="eb3e3110-2622-43cd-88f0-a4c46bd91734" providerId="ADAL" clId="{F6500060-E465-184E-8CDC-BC8F63B9D93D}" dt="2024-06-18T15:21:16.127" v="23" actId="20577"/>
          <ac:spMkLst>
            <pc:docMk/>
            <pc:sldMk cId="4257675844" sldId="259"/>
            <ac:spMk id="4" creationId="{BFBF916C-3389-42C9-8E9A-1B7438963E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7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4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4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5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0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6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8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5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2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4DE2C-7108-B44B-B0BB-A45EE575317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080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13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آمد مسیح اندر جهان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کنید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مؤمنان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تسبیح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تمجیدش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کنید ورد زبان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396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پور خدای بی مکان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 آشکار اندر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نور روی خود نمود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روشن زمین و آسمان</a:t>
            </a: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630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و وجد ای کودکان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بنمایید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دل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امروز اندر بیت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الحم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شد عیان</a:t>
            </a: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935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اینک خدای بی مکان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کز دیده ها بودی نهان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اندر لباس بندگی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 خلق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گمره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شبان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767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534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68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2023-12-13T11:23:38Z</dcterms:created>
  <dcterms:modified xsi:type="dcterms:W3CDTF">2025-04-22T15:08:11Z</dcterms:modified>
</cp:coreProperties>
</file>