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  <p:sldId id="256" r:id="rId3"/>
    <p:sldId id="257" r:id="rId4"/>
    <p:sldId id="263" r:id="rId5"/>
    <p:sldId id="264" r:id="rId6"/>
    <p:sldId id="265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214"/>
    <p:restoredTop sz="94719"/>
  </p:normalViewPr>
  <p:slideViewPr>
    <p:cSldViewPr snapToGrid="0" snapToObjects="1">
      <p:cViewPr varScale="1">
        <p:scale>
          <a:sx n="81" d="100"/>
          <a:sy n="81" d="100"/>
        </p:scale>
        <p:origin x="374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6FCC3CB3-041B-8046-8418-888288A29269}"/>
    <pc:docChg chg="undo custSel addSld delSld modSld">
      <pc:chgData name="Niloofar Hosseini" userId="eb3e3110-2622-43cd-88f0-a4c46bd91734" providerId="ADAL" clId="{6FCC3CB3-041B-8046-8418-888288A29269}" dt="2024-06-18T14:33:38.399" v="99" actId="20577"/>
      <pc:docMkLst>
        <pc:docMk/>
      </pc:docMkLst>
      <pc:sldChg chg="modSp mod">
        <pc:chgData name="Niloofar Hosseini" userId="eb3e3110-2622-43cd-88f0-a4c46bd91734" providerId="ADAL" clId="{6FCC3CB3-041B-8046-8418-888288A29269}" dt="2024-06-18T14:30:56.045" v="16" actId="20577"/>
        <pc:sldMkLst>
          <pc:docMk/>
          <pc:sldMk cId="4215340020" sldId="256"/>
        </pc:sldMkLst>
        <pc:spChg chg="mod">
          <ac:chgData name="Niloofar Hosseini" userId="eb3e3110-2622-43cd-88f0-a4c46bd91734" providerId="ADAL" clId="{6FCC3CB3-041B-8046-8418-888288A29269}" dt="2024-06-18T14:30:56.045" v="16" actId="20577"/>
          <ac:spMkLst>
            <pc:docMk/>
            <pc:sldMk cId="4215340020" sldId="256"/>
            <ac:spMk id="5" creationId="{955A18B9-485E-D743-8697-36B923EF3AF7}"/>
          </ac:spMkLst>
        </pc:spChg>
      </pc:sldChg>
      <pc:sldChg chg="modSp mod">
        <pc:chgData name="Niloofar Hosseini" userId="eb3e3110-2622-43cd-88f0-a4c46bd91734" providerId="ADAL" clId="{6FCC3CB3-041B-8046-8418-888288A29269}" dt="2024-06-18T14:31:12.137" v="19" actId="403"/>
        <pc:sldMkLst>
          <pc:docMk/>
          <pc:sldMk cId="703472395" sldId="257"/>
        </pc:sldMkLst>
        <pc:spChg chg="mod">
          <ac:chgData name="Niloofar Hosseini" userId="eb3e3110-2622-43cd-88f0-a4c46bd91734" providerId="ADAL" clId="{6FCC3CB3-041B-8046-8418-888288A29269}" dt="2024-06-18T14:31:12.137" v="19" actId="403"/>
          <ac:spMkLst>
            <pc:docMk/>
            <pc:sldMk cId="703472395" sldId="257"/>
            <ac:spMk id="5" creationId="{955A18B9-485E-D743-8697-36B923EF3AF7}"/>
          </ac:spMkLst>
        </pc:spChg>
      </pc:sldChg>
      <pc:sldChg chg="del">
        <pc:chgData name="Niloofar Hosseini" userId="eb3e3110-2622-43cd-88f0-a4c46bd91734" providerId="ADAL" clId="{6FCC3CB3-041B-8046-8418-888288A29269}" dt="2024-06-18T14:31:17.271" v="20" actId="2696"/>
        <pc:sldMkLst>
          <pc:docMk/>
          <pc:sldMk cId="3725294542" sldId="258"/>
        </pc:sldMkLst>
      </pc:sldChg>
      <pc:sldChg chg="del">
        <pc:chgData name="Niloofar Hosseini" userId="eb3e3110-2622-43cd-88f0-a4c46bd91734" providerId="ADAL" clId="{6FCC3CB3-041B-8046-8418-888288A29269}" dt="2024-06-18T14:31:17.511" v="21" actId="2696"/>
        <pc:sldMkLst>
          <pc:docMk/>
          <pc:sldMk cId="1042268245" sldId="259"/>
        </pc:sldMkLst>
      </pc:sldChg>
      <pc:sldChg chg="del">
        <pc:chgData name="Niloofar Hosseini" userId="eb3e3110-2622-43cd-88f0-a4c46bd91734" providerId="ADAL" clId="{6FCC3CB3-041B-8046-8418-888288A29269}" dt="2024-06-18T14:31:17.613" v="22" actId="2696"/>
        <pc:sldMkLst>
          <pc:docMk/>
          <pc:sldMk cId="3647859502" sldId="260"/>
        </pc:sldMkLst>
      </pc:sldChg>
      <pc:sldChg chg="modSp add mod">
        <pc:chgData name="Niloofar Hosseini" userId="eb3e3110-2622-43cd-88f0-a4c46bd91734" providerId="ADAL" clId="{6FCC3CB3-041B-8046-8418-888288A29269}" dt="2024-06-18T14:33:25.249" v="90" actId="20577"/>
        <pc:sldMkLst>
          <pc:docMk/>
          <pc:sldMk cId="1525690956" sldId="263"/>
        </pc:sldMkLst>
        <pc:spChg chg="mod">
          <ac:chgData name="Niloofar Hosseini" userId="eb3e3110-2622-43cd-88f0-a4c46bd91734" providerId="ADAL" clId="{6FCC3CB3-041B-8046-8418-888288A29269}" dt="2024-06-18T14:33:25.249" v="90" actId="20577"/>
          <ac:spMkLst>
            <pc:docMk/>
            <pc:sldMk cId="1525690956" sldId="263"/>
            <ac:spMk id="5" creationId="{955A18B9-485E-D743-8697-36B923EF3AF7}"/>
          </ac:spMkLst>
        </pc:spChg>
      </pc:sldChg>
      <pc:sldChg chg="add replId">
        <pc:chgData name="Niloofar Hosseini" userId="eb3e3110-2622-43cd-88f0-a4c46bd91734" providerId="ADAL" clId="{6FCC3CB3-041B-8046-8418-888288A29269}" dt="2024-06-18T14:31:20.086" v="23" actId="2890"/>
        <pc:sldMkLst>
          <pc:docMk/>
          <pc:sldMk cId="3342906357" sldId="264"/>
        </pc:sldMkLst>
      </pc:sldChg>
      <pc:sldChg chg="modSp add mod">
        <pc:chgData name="Niloofar Hosseini" userId="eb3e3110-2622-43cd-88f0-a4c46bd91734" providerId="ADAL" clId="{6FCC3CB3-041B-8046-8418-888288A29269}" dt="2024-06-18T14:33:38.399" v="99" actId="20577"/>
        <pc:sldMkLst>
          <pc:docMk/>
          <pc:sldMk cId="398710755" sldId="265"/>
        </pc:sldMkLst>
        <pc:spChg chg="mod">
          <ac:chgData name="Niloofar Hosseini" userId="eb3e3110-2622-43cd-88f0-a4c46bd91734" providerId="ADAL" clId="{6FCC3CB3-041B-8046-8418-888288A29269}" dt="2024-06-18T14:33:38.399" v="99" actId="20577"/>
          <ac:spMkLst>
            <pc:docMk/>
            <pc:sldMk cId="398710755" sldId="265"/>
            <ac:spMk id="5" creationId="{955A18B9-485E-D743-8697-36B923EF3AF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D2D8-EB92-A84A-A421-AD37C9A9E65B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861F5-B726-2D47-A294-55050965190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3776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D2D8-EB92-A84A-A421-AD37C9A9E65B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861F5-B726-2D47-A294-55050965190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26579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D2D8-EB92-A84A-A421-AD37C9A9E65B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861F5-B726-2D47-A294-55050965190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01418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D2D8-EB92-A84A-A421-AD37C9A9E65B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861F5-B726-2D47-A294-55050965190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34828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D2D8-EB92-A84A-A421-AD37C9A9E65B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861F5-B726-2D47-A294-55050965190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19557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D2D8-EB92-A84A-A421-AD37C9A9E65B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861F5-B726-2D47-A294-55050965190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4266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D2D8-EB92-A84A-A421-AD37C9A9E65B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861F5-B726-2D47-A294-55050965190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41816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D2D8-EB92-A84A-A421-AD37C9A9E65B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861F5-B726-2D47-A294-55050965190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23468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D2D8-EB92-A84A-A421-AD37C9A9E65B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861F5-B726-2D47-A294-55050965190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4852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D2D8-EB92-A84A-A421-AD37C9A9E65B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861F5-B726-2D47-A294-55050965190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50885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D2D8-EB92-A84A-A421-AD37C9A9E65B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861F5-B726-2D47-A294-55050965190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82265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4D2D8-EB92-A84A-A421-AD37C9A9E65B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861F5-B726-2D47-A294-55050965190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786783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8122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55A18B9-485E-D743-8697-36B923EF3AF7}"/>
              </a:ext>
            </a:extLst>
          </p:cNvPr>
          <p:cNvSpPr/>
          <p:nvPr/>
        </p:nvSpPr>
        <p:spPr>
          <a:xfrm>
            <a:off x="0" y="0"/>
            <a:ext cx="12192000" cy="709617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خالق این جهان تویی نور بی کران</a:t>
            </a:r>
          </a:p>
          <a:p>
            <a:pPr algn="ctr" rtl="1">
              <a:lnSpc>
                <a:spcPct val="20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قدرت تو جاودان ، ای ایزد مهربان</a:t>
            </a:r>
          </a:p>
          <a:p>
            <a:pPr algn="ctr" rtl="1">
              <a:lnSpc>
                <a:spcPct val="20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15340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55A18B9-485E-D743-8697-36B923EF3AF7}"/>
              </a:ext>
            </a:extLst>
          </p:cNvPr>
          <p:cNvSpPr/>
          <p:nvPr/>
        </p:nvSpPr>
        <p:spPr>
          <a:xfrm>
            <a:off x="0" y="0"/>
            <a:ext cx="12192000" cy="692689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اکنون آزادم نما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اسارت گناه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من ترحم فرما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بازهم ای شاه شاهان</a:t>
            </a:r>
          </a:p>
          <a:p>
            <a:pPr algn="ctr" rtl="1">
              <a:lnSpc>
                <a:spcPct val="15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03472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55A18B9-485E-D743-8697-36B923EF3AF7}"/>
              </a:ext>
            </a:extLst>
          </p:cNvPr>
          <p:cNvSpPr/>
          <p:nvPr/>
        </p:nvSpPr>
        <p:spPr>
          <a:xfrm>
            <a:off x="0" y="0"/>
            <a:ext cx="12192000" cy="709617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خداوندم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عیسی ، ای خداوند یکتا</a:t>
            </a:r>
          </a:p>
          <a:p>
            <a:pPr algn="ctr" rtl="1">
              <a:lnSpc>
                <a:spcPct val="20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مرا از خواهش جسم ، با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کلامت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کن رها</a:t>
            </a:r>
          </a:p>
          <a:p>
            <a:pPr algn="ctr" rtl="1">
              <a:lnSpc>
                <a:spcPct val="20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25690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55A18B9-485E-D743-8697-36B923EF3AF7}"/>
              </a:ext>
            </a:extLst>
          </p:cNvPr>
          <p:cNvSpPr/>
          <p:nvPr/>
        </p:nvSpPr>
        <p:spPr>
          <a:xfrm>
            <a:off x="0" y="0"/>
            <a:ext cx="12192000" cy="692689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اکنون آزادم نما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اسارت گناه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من ترحم فرما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بازهم ای شاه شاهان</a:t>
            </a:r>
          </a:p>
          <a:p>
            <a:pPr algn="ctr" rtl="1">
              <a:lnSpc>
                <a:spcPct val="15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42906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55A18B9-485E-D743-8697-36B923EF3AF7}"/>
              </a:ext>
            </a:extLst>
          </p:cNvPr>
          <p:cNvSpPr/>
          <p:nvPr/>
        </p:nvSpPr>
        <p:spPr>
          <a:xfrm>
            <a:off x="0" y="0"/>
            <a:ext cx="12192000" cy="692689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اکنون آزادم کردی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اسارت گناه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من ترحم کردی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بازهم ای شاه شاهان</a:t>
            </a:r>
          </a:p>
          <a:p>
            <a:pPr algn="ctr" rtl="1">
              <a:lnSpc>
                <a:spcPct val="150000"/>
              </a:lnSpc>
            </a:pP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8710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9970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73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2022-03-03T18:45:57Z</dcterms:created>
  <dcterms:modified xsi:type="dcterms:W3CDTF">2025-04-22T15:03:22Z</dcterms:modified>
</cp:coreProperties>
</file>