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56" r:id="rId3"/>
    <p:sldId id="261" r:id="rId4"/>
    <p:sldId id="262" r:id="rId5"/>
    <p:sldId id="263" r:id="rId6"/>
    <p:sldId id="264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986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994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4833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000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713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855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4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835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9803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917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081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2262-E9F8-C54C-A2D9-4893A6502B20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760435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01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 است چه عجیب است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صلیب تو آورده آزادی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33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هیچکس نمی‌تواند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درک کند این حقیقت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پرجلال ، چه زیبایی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11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1" y="-405114"/>
            <a:ext cx="12191999" cy="56837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دوستت دارم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بی همتا  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سراید حمدت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234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6719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 چه پرجلال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خلقت دستت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کارهای تو نمایان در جهان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0553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1" y="0"/>
            <a:ext cx="12191999" cy="66719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حضورت می‌پرستم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تمامی جان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پرجلال چه زیبایی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819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1" y="-405114"/>
            <a:ext cx="12191999" cy="56837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دوستت دارم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بی همتا  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سراید حمدت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790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31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73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2023-05-03T11:48:20Z</dcterms:created>
  <dcterms:modified xsi:type="dcterms:W3CDTF">2025-04-22T15:00:57Z</dcterms:modified>
</cp:coreProperties>
</file>