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  <p:sldId id="256" r:id="rId3"/>
    <p:sldId id="261" r:id="rId4"/>
    <p:sldId id="262" r:id="rId5"/>
    <p:sldId id="263" r:id="rId6"/>
    <p:sldId id="264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986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994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4833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6000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2713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6855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44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7835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9803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19170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8081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92262-E9F8-C54C-A2D9-4893A6502B2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76043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301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693465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عجیب است چه عجیب است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عشق تو ای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صلیب تو آورده آزادی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933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693465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هیچکس نمی‌تواند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درک کند این حقیقت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پرجلال ، چه زیبایی عیسی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511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1" y="-405114"/>
            <a:ext cx="12191999" cy="56837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دوستت دارم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بی همتا  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جانم سراید حمدت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234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667195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پرجلال چه پرجلال 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خلقت دستت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کارهای تو نمایان در جهان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055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1" y="0"/>
            <a:ext cx="12191999" cy="667195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حضورت می‌پرستم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تمامی جان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پرجلال چه زیبایی عیسی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819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1" y="-405114"/>
            <a:ext cx="12191999" cy="56837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دوستت دارم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بی همتا  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جانم سراید حمدت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790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631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73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4</cp:revision>
  <dcterms:created xsi:type="dcterms:W3CDTF">2023-05-03T11:48:20Z</dcterms:created>
  <dcterms:modified xsi:type="dcterms:W3CDTF">2025-04-22T15:00:57Z</dcterms:modified>
</cp:coreProperties>
</file>