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56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75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4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34AC3FC-C52D-524C-8208-6C191D07C0EA}"/>
    <pc:docChg chg="undo custSel addSld delSld modSld">
      <pc:chgData name="Niloofar Hosseini" userId="eb3e3110-2622-43cd-88f0-a4c46bd91734" providerId="ADAL" clId="{C34AC3FC-C52D-524C-8208-6C191D07C0EA}" dt="2024-06-18T14:24:53.165" v="279" actId="20577"/>
      <pc:docMkLst>
        <pc:docMk/>
      </pc:docMkLst>
      <pc:sldChg chg="modSp mod">
        <pc:chgData name="Niloofar Hosseini" userId="eb3e3110-2622-43cd-88f0-a4c46bd91734" providerId="ADAL" clId="{C34AC3FC-C52D-524C-8208-6C191D07C0EA}" dt="2024-06-18T14:21:07.898" v="16" actId="403"/>
        <pc:sldMkLst>
          <pc:docMk/>
          <pc:sldMk cId="4090680411" sldId="256"/>
        </pc:sldMkLst>
        <pc:spChg chg="mod">
          <ac:chgData name="Niloofar Hosseini" userId="eb3e3110-2622-43cd-88f0-a4c46bd91734" providerId="ADAL" clId="{C34AC3FC-C52D-524C-8208-6C191D07C0EA}" dt="2024-06-18T14:21:07.898" v="16" actId="403"/>
          <ac:spMkLst>
            <pc:docMk/>
            <pc:sldMk cId="4090680411" sldId="256"/>
            <ac:spMk id="4" creationId="{874B13D2-6D73-5747-BDB4-44AB0E915A4B}"/>
          </ac:spMkLst>
        </pc:spChg>
      </pc:sldChg>
      <pc:sldChg chg="modSp mod">
        <pc:chgData name="Niloofar Hosseini" userId="eb3e3110-2622-43cd-88f0-a4c46bd91734" providerId="ADAL" clId="{C34AC3FC-C52D-524C-8208-6C191D07C0EA}" dt="2024-06-18T14:22:16.940" v="40" actId="404"/>
        <pc:sldMkLst>
          <pc:docMk/>
          <pc:sldMk cId="4003193528" sldId="257"/>
        </pc:sldMkLst>
        <pc:spChg chg="mod">
          <ac:chgData name="Niloofar Hosseini" userId="eb3e3110-2622-43cd-88f0-a4c46bd91734" providerId="ADAL" clId="{C34AC3FC-C52D-524C-8208-6C191D07C0EA}" dt="2024-06-18T14:22:16.940" v="40" actId="404"/>
          <ac:spMkLst>
            <pc:docMk/>
            <pc:sldMk cId="4003193528" sldId="257"/>
            <ac:spMk id="4" creationId="{874B13D2-6D73-5747-BDB4-44AB0E915A4B}"/>
          </ac:spMkLst>
        </pc:spChg>
      </pc:sldChg>
      <pc:sldChg chg="del">
        <pc:chgData name="Niloofar Hosseini" userId="eb3e3110-2622-43cd-88f0-a4c46bd91734" providerId="ADAL" clId="{C34AC3FC-C52D-524C-8208-6C191D07C0EA}" dt="2024-06-18T14:22:29.323" v="41" actId="2696"/>
        <pc:sldMkLst>
          <pc:docMk/>
          <pc:sldMk cId="2797917268" sldId="258"/>
        </pc:sldMkLst>
      </pc:sldChg>
      <pc:sldChg chg="del">
        <pc:chgData name="Niloofar Hosseini" userId="eb3e3110-2622-43cd-88f0-a4c46bd91734" providerId="ADAL" clId="{C34AC3FC-C52D-524C-8208-6C191D07C0EA}" dt="2024-06-18T14:22:30.609" v="42" actId="2696"/>
        <pc:sldMkLst>
          <pc:docMk/>
          <pc:sldMk cId="4095636682" sldId="259"/>
        </pc:sldMkLst>
      </pc:sldChg>
      <pc:sldChg chg="del">
        <pc:chgData name="Niloofar Hosseini" userId="eb3e3110-2622-43cd-88f0-a4c46bd91734" providerId="ADAL" clId="{C34AC3FC-C52D-524C-8208-6C191D07C0EA}" dt="2024-06-18T14:22:30.726" v="43" actId="2696"/>
        <pc:sldMkLst>
          <pc:docMk/>
          <pc:sldMk cId="2478386346" sldId="260"/>
        </pc:sldMkLst>
      </pc:sldChg>
      <pc:sldChg chg="del">
        <pc:chgData name="Niloofar Hosseini" userId="eb3e3110-2622-43cd-88f0-a4c46bd91734" providerId="ADAL" clId="{C34AC3FC-C52D-524C-8208-6C191D07C0EA}" dt="2024-06-18T14:22:30.900" v="44" actId="2696"/>
        <pc:sldMkLst>
          <pc:docMk/>
          <pc:sldMk cId="1234535732" sldId="261"/>
        </pc:sldMkLst>
      </pc:sldChg>
      <pc:sldChg chg="del">
        <pc:chgData name="Niloofar Hosseini" userId="eb3e3110-2622-43cd-88f0-a4c46bd91734" providerId="ADAL" clId="{C34AC3FC-C52D-524C-8208-6C191D07C0EA}" dt="2024-06-18T14:22:31.712" v="45" actId="2696"/>
        <pc:sldMkLst>
          <pc:docMk/>
          <pc:sldMk cId="58228897" sldId="262"/>
        </pc:sldMkLst>
      </pc:sldChg>
      <pc:sldChg chg="del">
        <pc:chgData name="Niloofar Hosseini" userId="eb3e3110-2622-43cd-88f0-a4c46bd91734" providerId="ADAL" clId="{C34AC3FC-C52D-524C-8208-6C191D07C0EA}" dt="2024-06-18T14:22:32.133" v="46" actId="2696"/>
        <pc:sldMkLst>
          <pc:docMk/>
          <pc:sldMk cId="2979148772" sldId="263"/>
        </pc:sldMkLst>
      </pc:sldChg>
      <pc:sldChg chg="modSp add mod">
        <pc:chgData name="Niloofar Hosseini" userId="eb3e3110-2622-43cd-88f0-a4c46bd91734" providerId="ADAL" clId="{C34AC3FC-C52D-524C-8208-6C191D07C0EA}" dt="2024-06-18T14:24:03.377" v="203" actId="20577"/>
        <pc:sldMkLst>
          <pc:docMk/>
          <pc:sldMk cId="2078546404" sldId="266"/>
        </pc:sldMkLst>
        <pc:spChg chg="mod">
          <ac:chgData name="Niloofar Hosseini" userId="eb3e3110-2622-43cd-88f0-a4c46bd91734" providerId="ADAL" clId="{C34AC3FC-C52D-524C-8208-6C191D07C0EA}" dt="2024-06-18T14:24:03.377" v="203" actId="20577"/>
          <ac:spMkLst>
            <pc:docMk/>
            <pc:sldMk cId="2078546404" sldId="266"/>
            <ac:spMk id="4" creationId="{874B13D2-6D73-5747-BDB4-44AB0E915A4B}"/>
          </ac:spMkLst>
        </pc:spChg>
      </pc:sldChg>
      <pc:sldChg chg="add replId">
        <pc:chgData name="Niloofar Hosseini" userId="eb3e3110-2622-43cd-88f0-a4c46bd91734" providerId="ADAL" clId="{C34AC3FC-C52D-524C-8208-6C191D07C0EA}" dt="2024-06-18T14:22:34.611" v="47" actId="2890"/>
        <pc:sldMkLst>
          <pc:docMk/>
          <pc:sldMk cId="706525125" sldId="267"/>
        </pc:sldMkLst>
      </pc:sldChg>
      <pc:sldChg chg="modSp add mod">
        <pc:chgData name="Niloofar Hosseini" userId="eb3e3110-2622-43cd-88f0-a4c46bd91734" providerId="ADAL" clId="{C34AC3FC-C52D-524C-8208-6C191D07C0EA}" dt="2024-06-18T14:24:00.766" v="201" actId="20577"/>
        <pc:sldMkLst>
          <pc:docMk/>
          <pc:sldMk cId="1970148814" sldId="268"/>
        </pc:sldMkLst>
        <pc:spChg chg="mod">
          <ac:chgData name="Niloofar Hosseini" userId="eb3e3110-2622-43cd-88f0-a4c46bd91734" providerId="ADAL" clId="{C34AC3FC-C52D-524C-8208-6C191D07C0EA}" dt="2024-06-18T14:24:00.766" v="201" actId="20577"/>
          <ac:spMkLst>
            <pc:docMk/>
            <pc:sldMk cId="1970148814" sldId="268"/>
            <ac:spMk id="4" creationId="{874B13D2-6D73-5747-BDB4-44AB0E915A4B}"/>
          </ac:spMkLst>
        </pc:spChg>
      </pc:sldChg>
      <pc:sldChg chg="add replId">
        <pc:chgData name="Niloofar Hosseini" userId="eb3e3110-2622-43cd-88f0-a4c46bd91734" providerId="ADAL" clId="{C34AC3FC-C52D-524C-8208-6C191D07C0EA}" dt="2024-06-18T14:23:18.784" v="121" actId="2890"/>
        <pc:sldMkLst>
          <pc:docMk/>
          <pc:sldMk cId="4174813435" sldId="269"/>
        </pc:sldMkLst>
      </pc:sldChg>
      <pc:sldChg chg="modSp add mod">
        <pc:chgData name="Niloofar Hosseini" userId="eb3e3110-2622-43cd-88f0-a4c46bd91734" providerId="ADAL" clId="{C34AC3FC-C52D-524C-8208-6C191D07C0EA}" dt="2024-06-18T14:24:53.165" v="279" actId="20577"/>
        <pc:sldMkLst>
          <pc:docMk/>
          <pc:sldMk cId="2835431296" sldId="270"/>
        </pc:sldMkLst>
        <pc:spChg chg="mod">
          <ac:chgData name="Niloofar Hosseini" userId="eb3e3110-2622-43cd-88f0-a4c46bd91734" providerId="ADAL" clId="{C34AC3FC-C52D-524C-8208-6C191D07C0EA}" dt="2024-06-18T14:24:53.165" v="279" actId="20577"/>
          <ac:spMkLst>
            <pc:docMk/>
            <pc:sldMk cId="2835431296" sldId="270"/>
            <ac:spMk id="4" creationId="{874B13D2-6D73-5747-BDB4-44AB0E915A4B}"/>
          </ac:spMkLst>
        </pc:spChg>
      </pc:sldChg>
      <pc:sldChg chg="add replId">
        <pc:chgData name="Niloofar Hosseini" userId="eb3e3110-2622-43cd-88f0-a4c46bd91734" providerId="ADAL" clId="{C34AC3FC-C52D-524C-8208-6C191D07C0EA}" dt="2024-06-18T14:24:09.735" v="204" actId="2890"/>
        <pc:sldMkLst>
          <pc:docMk/>
          <pc:sldMk cId="3504260313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6092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1942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14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1474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7058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51943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380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0636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201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9903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282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5F04A-75FB-C646-9C86-0A20CBD8597F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692463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7787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48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6193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آه چه زیباست که شوند جمع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مقدسین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یکدل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باهم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حضور خدای ما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پدر 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068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28167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کلبه‌‌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3193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6193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آه چه زیباست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مسیح ما در میان ما</a:t>
            </a:r>
          </a:p>
          <a:p>
            <a:pPr algn="ctr" rtl="1">
              <a:lnSpc>
                <a:spcPct val="150000"/>
              </a:lnSpc>
            </a:pP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ما در آسمان پر از مهر است </a:t>
            </a: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کلبه‌ی</a:t>
            </a: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854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28167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کلبه‌‌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652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6193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آه چه زیباست آن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سَرِ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بُوَد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اعضای آن </a:t>
            </a: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مقدسین</a:t>
            </a: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خانواده‌ی</a:t>
            </a: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پاک خدا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014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28167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کلبه‌‌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4813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6193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آه چه زیباست مسکن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ز قصرهای این دنیا</a:t>
            </a:r>
          </a:p>
          <a:p>
            <a:pPr algn="ctr" rtl="1">
              <a:lnSpc>
                <a:spcPct val="150000"/>
              </a:lnSpc>
            </a:pP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گرچه حقیر است این کلبه لیکن عیسی باشد آنجا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5431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28167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کلبه‌‌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4260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148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2022-02-25T13:27:14Z</dcterms:created>
  <dcterms:modified xsi:type="dcterms:W3CDTF">2025-04-22T14:58:58Z</dcterms:modified>
</cp:coreProperties>
</file>